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60" r:id="rId4"/>
  </p:sldIdLst>
  <p:sldSz cx="32399288" cy="43200638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c72GmV49FnLtFfoPm50/cKkvA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DC"/>
    <a:srgbClr val="1D2123"/>
    <a:srgbClr val="503629"/>
    <a:srgbClr val="746457"/>
    <a:srgbClr val="CDD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" d="100"/>
          <a:sy n="15" d="100"/>
        </p:scale>
        <p:origin x="1908" y="1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4713" y="685800"/>
            <a:ext cx="2568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7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c2ba08ba5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70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fc2ba08ba5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C6F17EB9-423D-22ED-9AE9-CB026DDC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c2ba08ba5_3_75:notes">
            <a:extLst>
              <a:ext uri="{FF2B5EF4-FFF2-40B4-BE49-F238E27FC236}">
                <a16:creationId xmlns:a16="http://schemas.microsoft.com/office/drawing/2014/main" id="{82F73CEB-BD25-BC5E-C635-D73AD9901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70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fc2ba08ba5_3_75:notes">
            <a:extLst>
              <a:ext uri="{FF2B5EF4-FFF2-40B4-BE49-F238E27FC236}">
                <a16:creationId xmlns:a16="http://schemas.microsoft.com/office/drawing/2014/main" id="{D18F7B67-6E8A-9C3E-D5A0-5E92597196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25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6EF36D9A-8AD3-6B94-47AD-549093A6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c2ba08ba5_3_75:notes">
            <a:extLst>
              <a:ext uri="{FF2B5EF4-FFF2-40B4-BE49-F238E27FC236}">
                <a16:creationId xmlns:a16="http://schemas.microsoft.com/office/drawing/2014/main" id="{EFFE10CF-D4FF-DFCB-8743-EB43C0C14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70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fc2ba08ba5_3_75:notes">
            <a:extLst>
              <a:ext uri="{FF2B5EF4-FFF2-40B4-BE49-F238E27FC236}">
                <a16:creationId xmlns:a16="http://schemas.microsoft.com/office/drawing/2014/main" id="{9302EB8E-04D7-B2FB-BDC7-B74977129D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c2ba08ba5_3_6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fc2ba08ba5_3_6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fc2ba08ba5_3_6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c2ba08ba5_3_63"/>
          <p:cNvSpPr txBox="1">
            <a:spLocks noGrp="1"/>
          </p:cNvSpPr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fc2ba08ba5_3_63"/>
          <p:cNvSpPr txBox="1">
            <a:spLocks noGrp="1"/>
          </p:cNvSpPr>
          <p:nvPr>
            <p:ph type="body" idx="1"/>
          </p:nvPr>
        </p:nvSpPr>
        <p:spPr>
          <a:xfrm rot="5400000">
            <a:off x="2308826" y="-251110"/>
            <a:ext cx="4526793" cy="8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fc2ba08ba5_3_63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fc2ba08ba5_3_63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fc2ba08ba5_3_63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c2ba08ba5_3_69"/>
          <p:cNvSpPr txBox="1">
            <a:spLocks noGrp="1"/>
          </p:cNvSpPr>
          <p:nvPr>
            <p:ph type="title"/>
          </p:nvPr>
        </p:nvSpPr>
        <p:spPr>
          <a:xfrm rot="5400000">
            <a:off x="4732173" y="2172238"/>
            <a:ext cx="5852599" cy="2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fc2ba08ba5_3_69"/>
          <p:cNvSpPr txBox="1">
            <a:spLocks noGrp="1"/>
          </p:cNvSpPr>
          <p:nvPr>
            <p:ph type="body" idx="1"/>
          </p:nvPr>
        </p:nvSpPr>
        <p:spPr>
          <a:xfrm rot="5400000">
            <a:off x="540969" y="190941"/>
            <a:ext cx="5852599" cy="602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fc2ba08ba5_3_69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fc2ba08ba5_3_69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fc2ba08ba5_3_69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c2ba08ba5_3_10"/>
          <p:cNvSpPr txBox="1">
            <a:spLocks noGrp="1"/>
          </p:cNvSpPr>
          <p:nvPr>
            <p:ph type="ctrTitle"/>
          </p:nvPr>
        </p:nvSpPr>
        <p:spPr>
          <a:xfrm>
            <a:off x="685833" y="2130816"/>
            <a:ext cx="7772778" cy="14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fc2ba08ba5_3_10"/>
          <p:cNvSpPr txBox="1">
            <a:spLocks noGrp="1"/>
          </p:cNvSpPr>
          <p:nvPr>
            <p:ph type="subTitle" idx="1"/>
          </p:nvPr>
        </p:nvSpPr>
        <p:spPr>
          <a:xfrm>
            <a:off x="1371667" y="3886913"/>
            <a:ext cx="6401111" cy="175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2fc2ba08ba5_3_10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fc2ba08ba5_3_10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fc2ba08ba5_3_10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c2ba08ba5_3_16"/>
          <p:cNvSpPr txBox="1">
            <a:spLocks noGrp="1"/>
          </p:cNvSpPr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fc2ba08ba5_3_16"/>
          <p:cNvSpPr txBox="1">
            <a:spLocks noGrp="1"/>
          </p:cNvSpPr>
          <p:nvPr>
            <p:ph type="body" idx="1"/>
          </p:nvPr>
        </p:nvSpPr>
        <p:spPr>
          <a:xfrm>
            <a:off x="457222" y="1600494"/>
            <a:ext cx="8230000" cy="452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2fc2ba08ba5_3_16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fc2ba08ba5_3_16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fc2ba08ba5_3_16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c2ba08ba5_3_22"/>
          <p:cNvSpPr txBox="1">
            <a:spLocks noGrp="1"/>
          </p:cNvSpPr>
          <p:nvPr>
            <p:ph type="title"/>
          </p:nvPr>
        </p:nvSpPr>
        <p:spPr>
          <a:xfrm>
            <a:off x="722348" y="4407709"/>
            <a:ext cx="7772778" cy="136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fc2ba08ba5_3_22"/>
          <p:cNvSpPr txBox="1">
            <a:spLocks noGrp="1"/>
          </p:cNvSpPr>
          <p:nvPr>
            <p:ph type="body" idx="1"/>
          </p:nvPr>
        </p:nvSpPr>
        <p:spPr>
          <a:xfrm>
            <a:off x="722348" y="2907246"/>
            <a:ext cx="7772778" cy="1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2fc2ba08ba5_3_22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fc2ba08ba5_3_22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fc2ba08ba5_3_22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c2ba08ba5_3_28"/>
          <p:cNvSpPr txBox="1">
            <a:spLocks noGrp="1"/>
          </p:cNvSpPr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fc2ba08ba5_3_28"/>
          <p:cNvSpPr txBox="1">
            <a:spLocks noGrp="1"/>
          </p:cNvSpPr>
          <p:nvPr>
            <p:ph type="body" idx="1"/>
          </p:nvPr>
        </p:nvSpPr>
        <p:spPr>
          <a:xfrm>
            <a:off x="457222" y="1600494"/>
            <a:ext cx="4038796" cy="452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g2fc2ba08ba5_3_28"/>
          <p:cNvSpPr txBox="1">
            <a:spLocks noGrp="1"/>
          </p:cNvSpPr>
          <p:nvPr>
            <p:ph type="body" idx="2"/>
          </p:nvPr>
        </p:nvSpPr>
        <p:spPr>
          <a:xfrm>
            <a:off x="4648426" y="1600494"/>
            <a:ext cx="4038796" cy="452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g2fc2ba08ba5_3_28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fc2ba08ba5_3_28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fc2ba08ba5_3_28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c2ba08ba5_3_35"/>
          <p:cNvSpPr txBox="1">
            <a:spLocks noGrp="1"/>
          </p:cNvSpPr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fc2ba08ba5_3_35"/>
          <p:cNvSpPr txBox="1">
            <a:spLocks noGrp="1"/>
          </p:cNvSpPr>
          <p:nvPr>
            <p:ph type="body" idx="1"/>
          </p:nvPr>
        </p:nvSpPr>
        <p:spPr>
          <a:xfrm>
            <a:off x="457222" y="1535395"/>
            <a:ext cx="4040384" cy="63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2fc2ba08ba5_3_35"/>
          <p:cNvSpPr txBox="1">
            <a:spLocks noGrp="1"/>
          </p:cNvSpPr>
          <p:nvPr>
            <p:ph type="body" idx="2"/>
          </p:nvPr>
        </p:nvSpPr>
        <p:spPr>
          <a:xfrm>
            <a:off x="457222" y="2175274"/>
            <a:ext cx="4040384" cy="395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g2fc2ba08ba5_3_35"/>
          <p:cNvSpPr txBox="1">
            <a:spLocks noGrp="1"/>
          </p:cNvSpPr>
          <p:nvPr>
            <p:ph type="body" idx="3"/>
          </p:nvPr>
        </p:nvSpPr>
        <p:spPr>
          <a:xfrm>
            <a:off x="4645251" y="1535395"/>
            <a:ext cx="4041971" cy="63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2fc2ba08ba5_3_35"/>
          <p:cNvSpPr txBox="1">
            <a:spLocks noGrp="1"/>
          </p:cNvSpPr>
          <p:nvPr>
            <p:ph type="body" idx="4"/>
          </p:nvPr>
        </p:nvSpPr>
        <p:spPr>
          <a:xfrm>
            <a:off x="4645251" y="2175274"/>
            <a:ext cx="4041971" cy="395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g2fc2ba08ba5_3_35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fc2ba08ba5_3_35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fc2ba08ba5_3_35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c2ba08ba5_3_44"/>
          <p:cNvSpPr txBox="1">
            <a:spLocks noGrp="1"/>
          </p:cNvSpPr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fc2ba08ba5_3_44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fc2ba08ba5_3_44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fc2ba08ba5_3_44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c2ba08ba5_3_49"/>
          <p:cNvSpPr txBox="1">
            <a:spLocks noGrp="1"/>
          </p:cNvSpPr>
          <p:nvPr>
            <p:ph type="title"/>
          </p:nvPr>
        </p:nvSpPr>
        <p:spPr>
          <a:xfrm>
            <a:off x="457222" y="273100"/>
            <a:ext cx="3008459" cy="116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fc2ba08ba5_3_49"/>
          <p:cNvSpPr txBox="1">
            <a:spLocks noGrp="1"/>
          </p:cNvSpPr>
          <p:nvPr>
            <p:ph type="body" idx="1"/>
          </p:nvPr>
        </p:nvSpPr>
        <p:spPr>
          <a:xfrm>
            <a:off x="3575224" y="273100"/>
            <a:ext cx="5111999" cy="5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2fc2ba08ba5_3_49"/>
          <p:cNvSpPr txBox="1">
            <a:spLocks noGrp="1"/>
          </p:cNvSpPr>
          <p:nvPr>
            <p:ph type="body" idx="2"/>
          </p:nvPr>
        </p:nvSpPr>
        <p:spPr>
          <a:xfrm>
            <a:off x="457222" y="1435363"/>
            <a:ext cx="3008459" cy="469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g2fc2ba08ba5_3_49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fc2ba08ba5_3_49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fc2ba08ba5_3_49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c2ba08ba5_3_56"/>
          <p:cNvSpPr txBox="1">
            <a:spLocks noGrp="1"/>
          </p:cNvSpPr>
          <p:nvPr>
            <p:ph type="title"/>
          </p:nvPr>
        </p:nvSpPr>
        <p:spPr>
          <a:xfrm>
            <a:off x="1792375" y="4801481"/>
            <a:ext cx="5486667" cy="56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fc2ba08ba5_3_56"/>
          <p:cNvSpPr>
            <a:spLocks noGrp="1"/>
          </p:cNvSpPr>
          <p:nvPr>
            <p:ph type="pic" idx="2"/>
          </p:nvPr>
        </p:nvSpPr>
        <p:spPr>
          <a:xfrm>
            <a:off x="1792375" y="612887"/>
            <a:ext cx="5486667" cy="411555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fc2ba08ba5_3_56"/>
          <p:cNvSpPr txBox="1">
            <a:spLocks noGrp="1"/>
          </p:cNvSpPr>
          <p:nvPr>
            <p:ph type="body" idx="1"/>
          </p:nvPr>
        </p:nvSpPr>
        <p:spPr>
          <a:xfrm>
            <a:off x="1792375" y="5368323"/>
            <a:ext cx="5486667" cy="80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g2fc2ba08ba5_3_56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fc2ba08ba5_3_56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fc2ba08ba5_3_56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c2ba08ba5_3_0"/>
          <p:cNvSpPr txBox="1">
            <a:spLocks noGrp="1"/>
          </p:cNvSpPr>
          <p:nvPr>
            <p:ph type="title"/>
          </p:nvPr>
        </p:nvSpPr>
        <p:spPr>
          <a:xfrm>
            <a:off x="457222" y="274688"/>
            <a:ext cx="8230000" cy="114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2fc2ba08ba5_3_0"/>
          <p:cNvSpPr txBox="1">
            <a:spLocks noGrp="1"/>
          </p:cNvSpPr>
          <p:nvPr>
            <p:ph type="body" idx="1"/>
          </p:nvPr>
        </p:nvSpPr>
        <p:spPr>
          <a:xfrm>
            <a:off x="457222" y="1600494"/>
            <a:ext cx="8230000" cy="452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fc2ba08ba5_3_0"/>
          <p:cNvSpPr txBox="1">
            <a:spLocks noGrp="1"/>
          </p:cNvSpPr>
          <p:nvPr>
            <p:ph type="dt" idx="10"/>
          </p:nvPr>
        </p:nvSpPr>
        <p:spPr>
          <a:xfrm>
            <a:off x="457222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fc2ba08ba5_3_0"/>
          <p:cNvSpPr txBox="1">
            <a:spLocks noGrp="1"/>
          </p:cNvSpPr>
          <p:nvPr>
            <p:ph type="ftr" idx="11"/>
          </p:nvPr>
        </p:nvSpPr>
        <p:spPr>
          <a:xfrm>
            <a:off x="3124352" y="6357516"/>
            <a:ext cx="2895741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fc2ba08ba5_3_0"/>
          <p:cNvSpPr txBox="1">
            <a:spLocks noGrp="1"/>
          </p:cNvSpPr>
          <p:nvPr>
            <p:ph type="sldNum" idx="12"/>
          </p:nvPr>
        </p:nvSpPr>
        <p:spPr>
          <a:xfrm>
            <a:off x="6553519" y="6357516"/>
            <a:ext cx="2133704" cy="36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D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fc2ba08ba5_3_75"/>
          <p:cNvGrpSpPr/>
          <p:nvPr/>
        </p:nvGrpSpPr>
        <p:grpSpPr>
          <a:xfrm>
            <a:off x="1190690" y="1423043"/>
            <a:ext cx="25484685" cy="1663457"/>
            <a:chOff x="0" y="1"/>
            <a:chExt cx="33977929" cy="2217536"/>
          </a:xfrm>
        </p:grpSpPr>
        <p:sp>
          <p:nvSpPr>
            <p:cNvPr id="164" name="Google Shape;164;g2fc2ba08ba5_3_75"/>
            <p:cNvSpPr/>
            <p:nvPr/>
          </p:nvSpPr>
          <p:spPr>
            <a:xfrm>
              <a:off x="3636705" y="1"/>
              <a:ext cx="2039344" cy="2217536"/>
            </a:xfrm>
            <a:custGeom>
              <a:avLst/>
              <a:gdLst/>
              <a:ahLst/>
              <a:cxnLst/>
              <a:rect l="l" t="t" r="r" b="b"/>
              <a:pathLst>
                <a:path w="2039344" h="2217536" extrusionOk="0">
                  <a:moveTo>
                    <a:pt x="0" y="0"/>
                  </a:moveTo>
                  <a:lnTo>
                    <a:pt x="2039343" y="0"/>
                  </a:lnTo>
                  <a:lnTo>
                    <a:pt x="2039343" y="2217536"/>
                  </a:lnTo>
                  <a:lnTo>
                    <a:pt x="0" y="22175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754" r="-89560" b="-105"/>
              </a:stretch>
            </a:blipFill>
            <a:ln>
              <a:noFill/>
            </a:ln>
          </p:spPr>
          <p:txBody>
            <a:bodyPr/>
            <a:lstStyle/>
            <a:p>
              <a:endParaRPr lang="pt-BR" dirty="0"/>
            </a:p>
          </p:txBody>
        </p:sp>
        <p:cxnSp>
          <p:nvCxnSpPr>
            <p:cNvPr id="165" name="Google Shape;165;g2fc2ba08ba5_3_75"/>
            <p:cNvCxnSpPr/>
            <p:nvPr/>
          </p:nvCxnSpPr>
          <p:spPr>
            <a:xfrm>
              <a:off x="0" y="1109963"/>
              <a:ext cx="3186577" cy="0"/>
            </a:xfrm>
            <a:prstGeom prst="straightConnector1">
              <a:avLst/>
            </a:prstGeom>
            <a:noFill/>
            <a:ln w="50800" cap="flat" cmpd="sng">
              <a:solidFill>
                <a:srgbClr val="1C19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g2fc2ba08ba5_3_75"/>
            <p:cNvCxnSpPr/>
            <p:nvPr/>
          </p:nvCxnSpPr>
          <p:spPr>
            <a:xfrm>
              <a:off x="6116102" y="1109963"/>
              <a:ext cx="27861827" cy="0"/>
            </a:xfrm>
            <a:prstGeom prst="straightConnector1">
              <a:avLst/>
            </a:prstGeom>
            <a:noFill/>
            <a:ln w="50800" cap="flat" cmpd="sng">
              <a:solidFill>
                <a:srgbClr val="1C19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7" name="Google Shape;167;g2fc2ba08ba5_3_75"/>
          <p:cNvSpPr/>
          <p:nvPr/>
        </p:nvSpPr>
        <p:spPr>
          <a:xfrm>
            <a:off x="2950524" y="40668976"/>
            <a:ext cx="3465235" cy="551989"/>
          </a:xfrm>
          <a:custGeom>
            <a:avLst/>
            <a:gdLst/>
            <a:ahLst/>
            <a:cxnLst/>
            <a:rect l="l" t="t" r="r" b="b"/>
            <a:pathLst>
              <a:path w="3465067" h="551888" extrusionOk="0">
                <a:moveTo>
                  <a:pt x="0" y="0"/>
                </a:moveTo>
                <a:lnTo>
                  <a:pt x="3465067" y="0"/>
                </a:lnTo>
                <a:lnTo>
                  <a:pt x="3465067" y="551888"/>
                </a:lnTo>
                <a:lnTo>
                  <a:pt x="0" y="551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18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cxnSp>
        <p:nvCxnSpPr>
          <p:cNvPr id="172" name="Google Shape;172;g2fc2ba08ba5_3_75"/>
          <p:cNvCxnSpPr/>
          <p:nvPr/>
        </p:nvCxnSpPr>
        <p:spPr>
          <a:xfrm>
            <a:off x="7779719" y="40944970"/>
            <a:ext cx="18055812" cy="0"/>
          </a:xfrm>
          <a:prstGeom prst="straightConnector1">
            <a:avLst/>
          </a:prstGeom>
          <a:noFill/>
          <a:ln w="28575" cap="flat" cmpd="sng">
            <a:solidFill>
              <a:srgbClr val="1C19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9" name="Google Shape;1069;g2fc2ba08ba5_3_75"/>
          <p:cNvSpPr txBox="1"/>
          <p:nvPr/>
        </p:nvSpPr>
        <p:spPr>
          <a:xfrm>
            <a:off x="7624929" y="2707351"/>
            <a:ext cx="18647700" cy="190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3000" b="1" dirty="0">
                <a:solidFill>
                  <a:schemeClr val="dk1"/>
                </a:solidFill>
              </a:rPr>
              <a:t>SOBRENOME, NOME.</a:t>
            </a:r>
            <a:r>
              <a:rPr lang="pt-BR" sz="3000" b="1" baseline="30000" dirty="0">
                <a:solidFill>
                  <a:schemeClr val="dk1"/>
                </a:solidFill>
              </a:rPr>
              <a:t>1</a:t>
            </a:r>
            <a:r>
              <a:rPr lang="pt-BR" sz="3000" b="1" dirty="0">
                <a:solidFill>
                  <a:schemeClr val="dk1"/>
                </a:solidFill>
              </a:rPr>
              <a:t>, SOBRENOME, NOME.</a:t>
            </a:r>
            <a:r>
              <a:rPr lang="pt-BR" sz="3000" b="1" baseline="30000" dirty="0">
                <a:solidFill>
                  <a:schemeClr val="dk1"/>
                </a:solidFill>
              </a:rPr>
              <a:t>2</a:t>
            </a:r>
            <a:r>
              <a:rPr lang="pt-BR" sz="3000" b="1" dirty="0">
                <a:solidFill>
                  <a:schemeClr val="dk1"/>
                </a:solidFill>
              </a:rPr>
              <a:t>.</a:t>
            </a:r>
            <a:endParaRPr sz="3000" b="1" baseline="30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baseline="30000" dirty="0">
                <a:solidFill>
                  <a:schemeClr val="dk1"/>
                </a:solidFill>
              </a:rPr>
              <a:t>1</a:t>
            </a:r>
            <a:r>
              <a:rPr lang="pt-BR" sz="2600" b="1" dirty="0">
                <a:solidFill>
                  <a:schemeClr val="dk1"/>
                </a:solidFill>
              </a:rPr>
              <a:t>Instituição, cidade, país.</a:t>
            </a:r>
            <a:endParaRPr sz="26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baseline="30000" dirty="0">
                <a:solidFill>
                  <a:schemeClr val="dk1"/>
                </a:solidFill>
              </a:rPr>
              <a:t>2</a:t>
            </a:r>
            <a:r>
              <a:rPr lang="pt-BR" sz="2600" b="1" dirty="0">
                <a:solidFill>
                  <a:schemeClr val="dk1"/>
                </a:solidFill>
              </a:rPr>
              <a:t>Instituição, cidade, país.</a:t>
            </a:r>
            <a:endParaRPr sz="26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dirty="0">
                <a:solidFill>
                  <a:schemeClr val="dk1"/>
                </a:solidFill>
              </a:rPr>
              <a:t>e-mail</a:t>
            </a: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1070" name="Google Shape;1070;g2fc2ba08ba5_3_75"/>
          <p:cNvSpPr/>
          <p:nvPr/>
        </p:nvSpPr>
        <p:spPr>
          <a:xfrm>
            <a:off x="964787" y="6919628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INTRODUÇÃO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g2fc2ba08ba5_3_75"/>
          <p:cNvSpPr/>
          <p:nvPr/>
        </p:nvSpPr>
        <p:spPr>
          <a:xfrm>
            <a:off x="964787" y="18934904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OBJETIVO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g2fc2ba08ba5_3_75"/>
          <p:cNvSpPr/>
          <p:nvPr/>
        </p:nvSpPr>
        <p:spPr>
          <a:xfrm>
            <a:off x="964787" y="26391127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>
                <a:solidFill>
                  <a:schemeClr val="lt1"/>
                </a:solidFill>
              </a:rPr>
              <a:t>METODOLOGIA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g2fc2ba08ba5_3_75"/>
          <p:cNvSpPr/>
          <p:nvPr/>
        </p:nvSpPr>
        <p:spPr>
          <a:xfrm>
            <a:off x="16598075" y="6919629"/>
            <a:ext cx="14125800" cy="83569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RESULTADOS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g2fc2ba08ba5_3_75"/>
          <p:cNvSpPr/>
          <p:nvPr/>
        </p:nvSpPr>
        <p:spPr>
          <a:xfrm>
            <a:off x="16324175" y="18934904"/>
            <a:ext cx="14399700" cy="83569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CONCLUSÃO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g2fc2ba08ba5_3_75"/>
          <p:cNvSpPr/>
          <p:nvPr/>
        </p:nvSpPr>
        <p:spPr>
          <a:xfrm>
            <a:off x="16651925" y="31329404"/>
            <a:ext cx="14125800" cy="86784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REFERÊNCIAS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6" name="Google Shape;1076;g2fc2ba08ba5_3_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92164" y="1668741"/>
            <a:ext cx="4598617" cy="117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2fc2ba08ba5_3_75"/>
          <p:cNvSpPr/>
          <p:nvPr/>
        </p:nvSpPr>
        <p:spPr>
          <a:xfrm>
            <a:off x="16530425" y="35978304"/>
            <a:ext cx="14399700" cy="867846"/>
          </a:xfrm>
          <a:prstGeom prst="roundRect">
            <a:avLst>
              <a:gd name="adj" fmla="val 50000"/>
            </a:avLst>
          </a:prstGeom>
          <a:solidFill>
            <a:srgbClr val="30313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APOIO FINANCEIRO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1094;g2fc2fb5d632_2_0">
            <a:extLst>
              <a:ext uri="{FF2B5EF4-FFF2-40B4-BE49-F238E27FC236}">
                <a16:creationId xmlns:a16="http://schemas.microsoft.com/office/drawing/2014/main" id="{AB9E5CC8-D507-63D4-C39E-1CD0E110E55D}"/>
              </a:ext>
            </a:extLst>
          </p:cNvPr>
          <p:cNvGrpSpPr/>
          <p:nvPr/>
        </p:nvGrpSpPr>
        <p:grpSpPr>
          <a:xfrm>
            <a:off x="3087768" y="41546974"/>
            <a:ext cx="14047596" cy="1045634"/>
            <a:chOff x="-203177" y="616931"/>
            <a:chExt cx="18729217" cy="1393923"/>
          </a:xfrm>
        </p:grpSpPr>
        <p:sp>
          <p:nvSpPr>
            <p:cNvPr id="4" name="Google Shape;1095;g2fc2fb5d632_2_0">
              <a:extLst>
                <a:ext uri="{FF2B5EF4-FFF2-40B4-BE49-F238E27FC236}">
                  <a16:creationId xmlns:a16="http://schemas.microsoft.com/office/drawing/2014/main" id="{4BDF2542-9402-D1E7-DEE2-18C1F605B0F8}"/>
                </a:ext>
              </a:extLst>
            </p:cNvPr>
            <p:cNvSpPr txBox="1"/>
            <p:nvPr/>
          </p:nvSpPr>
          <p:spPr>
            <a:xfrm>
              <a:off x="-203177" y="1045810"/>
              <a:ext cx="18729217" cy="96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7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00" b="1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 Brasil na Microbiologia de ponta</a:t>
              </a:r>
              <a:endParaRPr lang="pt-BR" sz="4800" b="1" dirty="0"/>
            </a:p>
          </p:txBody>
        </p:sp>
        <p:sp>
          <p:nvSpPr>
            <p:cNvPr id="5" name="Google Shape;1096;g2fc2fb5d632_2_0">
              <a:extLst>
                <a:ext uri="{FF2B5EF4-FFF2-40B4-BE49-F238E27FC236}">
                  <a16:creationId xmlns:a16="http://schemas.microsoft.com/office/drawing/2014/main" id="{416DA4BC-5D9E-053D-8B2E-CFEDF4E7C310}"/>
                </a:ext>
              </a:extLst>
            </p:cNvPr>
            <p:cNvSpPr txBox="1"/>
            <p:nvPr/>
          </p:nvSpPr>
          <p:spPr>
            <a:xfrm>
              <a:off x="-203177" y="616931"/>
              <a:ext cx="16612480" cy="516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5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</a:t>
              </a:r>
              <a:r>
                <a:rPr lang="pt-BR" sz="2400" b="1" dirty="0">
                  <a:latin typeface="Open Sans"/>
                  <a:ea typeface="Open Sans"/>
                  <a:cs typeface="Open Sans"/>
                  <a:sym typeface="Open Sans"/>
                </a:rPr>
                <a:t>II</a:t>
              </a:r>
              <a:r>
                <a:rPr lang="pt-BR" sz="24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SIMPÓSIO DE MICROBIOLOGIA UNESP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sz="1400" dirty="0"/>
            </a:p>
          </p:txBody>
        </p:sp>
      </p:grpSp>
      <p:sp>
        <p:nvSpPr>
          <p:cNvPr id="6" name="Google Shape;2004;g2fc2fb5d632_2_0">
            <a:extLst>
              <a:ext uri="{FF2B5EF4-FFF2-40B4-BE49-F238E27FC236}">
                <a16:creationId xmlns:a16="http://schemas.microsoft.com/office/drawing/2014/main" id="{646DF15C-D43D-0221-7DCE-CDE12B55A498}"/>
              </a:ext>
            </a:extLst>
          </p:cNvPr>
          <p:cNvSpPr txBox="1"/>
          <p:nvPr/>
        </p:nvSpPr>
        <p:spPr>
          <a:xfrm>
            <a:off x="964787" y="27501369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004;g2fc2fb5d632_2_0">
            <a:extLst>
              <a:ext uri="{FF2B5EF4-FFF2-40B4-BE49-F238E27FC236}">
                <a16:creationId xmlns:a16="http://schemas.microsoft.com/office/drawing/2014/main" id="{D6065709-B4F4-80F6-A7F3-B994A4A55CA2}"/>
              </a:ext>
            </a:extLst>
          </p:cNvPr>
          <p:cNvSpPr txBox="1"/>
          <p:nvPr/>
        </p:nvSpPr>
        <p:spPr>
          <a:xfrm>
            <a:off x="964787" y="20128992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004;g2fc2fb5d632_2_0">
            <a:extLst>
              <a:ext uri="{FF2B5EF4-FFF2-40B4-BE49-F238E27FC236}">
                <a16:creationId xmlns:a16="http://schemas.microsoft.com/office/drawing/2014/main" id="{E5C391A3-EC10-8CF5-12D3-CE48C61CC1F7}"/>
              </a:ext>
            </a:extLst>
          </p:cNvPr>
          <p:cNvSpPr txBox="1"/>
          <p:nvPr/>
        </p:nvSpPr>
        <p:spPr>
          <a:xfrm>
            <a:off x="964787" y="8083110"/>
            <a:ext cx="1397010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004;g2fc2fb5d632_2_0">
            <a:extLst>
              <a:ext uri="{FF2B5EF4-FFF2-40B4-BE49-F238E27FC236}">
                <a16:creationId xmlns:a16="http://schemas.microsoft.com/office/drawing/2014/main" id="{ECA1CE94-BADC-2309-BA9E-D92C4D26A305}"/>
              </a:ext>
            </a:extLst>
          </p:cNvPr>
          <p:cNvSpPr txBox="1"/>
          <p:nvPr/>
        </p:nvSpPr>
        <p:spPr>
          <a:xfrm>
            <a:off x="16807625" y="8077043"/>
            <a:ext cx="1397010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04;g2fc2fb5d632_2_0">
            <a:extLst>
              <a:ext uri="{FF2B5EF4-FFF2-40B4-BE49-F238E27FC236}">
                <a16:creationId xmlns:a16="http://schemas.microsoft.com/office/drawing/2014/main" id="{E23E6BA1-71E3-AE5C-0A7F-38516D2FF1CD}"/>
              </a:ext>
            </a:extLst>
          </p:cNvPr>
          <p:cNvSpPr txBox="1"/>
          <p:nvPr/>
        </p:nvSpPr>
        <p:spPr>
          <a:xfrm>
            <a:off x="16807625" y="20092318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004;g2fc2fb5d632_2_0">
            <a:extLst>
              <a:ext uri="{FF2B5EF4-FFF2-40B4-BE49-F238E27FC236}">
                <a16:creationId xmlns:a16="http://schemas.microsoft.com/office/drawing/2014/main" id="{F418297F-75F7-0B59-6596-EA8397F2E5B5}"/>
              </a:ext>
            </a:extLst>
          </p:cNvPr>
          <p:cNvSpPr txBox="1"/>
          <p:nvPr/>
        </p:nvSpPr>
        <p:spPr>
          <a:xfrm>
            <a:off x="16807625" y="32518968"/>
            <a:ext cx="139701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</p:txBody>
      </p:sp>
      <p:sp>
        <p:nvSpPr>
          <p:cNvPr id="12" name="Google Shape;2004;g2fc2fb5d632_2_0">
            <a:extLst>
              <a:ext uri="{FF2B5EF4-FFF2-40B4-BE49-F238E27FC236}">
                <a16:creationId xmlns:a16="http://schemas.microsoft.com/office/drawing/2014/main" id="{69D49BA1-54E0-D3D2-1E51-28A2CC39C61F}"/>
              </a:ext>
            </a:extLst>
          </p:cNvPr>
          <p:cNvSpPr txBox="1"/>
          <p:nvPr/>
        </p:nvSpPr>
        <p:spPr>
          <a:xfrm>
            <a:off x="16948779" y="37151597"/>
            <a:ext cx="139701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995;g2fc2fb5d632_2_0">
            <a:extLst>
              <a:ext uri="{FF2B5EF4-FFF2-40B4-BE49-F238E27FC236}">
                <a16:creationId xmlns:a16="http://schemas.microsoft.com/office/drawing/2014/main" id="{F684DC77-7D7F-DA3E-02C8-63E53A243F99}"/>
              </a:ext>
            </a:extLst>
          </p:cNvPr>
          <p:cNvSpPr txBox="1"/>
          <p:nvPr/>
        </p:nvSpPr>
        <p:spPr>
          <a:xfrm>
            <a:off x="6875794" y="996600"/>
            <a:ext cx="18647700" cy="119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6000" b="1" dirty="0">
                <a:solidFill>
                  <a:srgbClr val="303134"/>
                </a:solidFill>
                <a:latin typeface="+mj-lt"/>
              </a:rPr>
              <a:t>Título: </a:t>
            </a:r>
            <a:r>
              <a:rPr lang="pt-BR" sz="6000" b="1" i="0" u="none" strike="noStrike" dirty="0">
                <a:solidFill>
                  <a:srgbClr val="000000"/>
                </a:solidFill>
                <a:effectLst/>
                <a:latin typeface="+mj-lt"/>
              </a:rPr>
              <a:t>tamanho mínimo 48</a:t>
            </a:r>
            <a:endParaRPr lang="pt-BR" sz="6000" b="1" dirty="0">
              <a:solidFill>
                <a:srgbClr val="303134"/>
              </a:solidFill>
              <a:latin typeface="+mj-lt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C3C1DE1-3EB5-661B-1355-E11C0236E7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77" t="13850" r="17021" b="10426"/>
          <a:stretch>
            <a:fillRect/>
          </a:stretch>
        </p:blipFill>
        <p:spPr>
          <a:xfrm>
            <a:off x="28226440" y="39489633"/>
            <a:ext cx="3465234" cy="3565592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EBECD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A07FD323-0552-7DB7-C0B5-48D28C91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fc2ba08ba5_3_75">
            <a:extLst>
              <a:ext uri="{FF2B5EF4-FFF2-40B4-BE49-F238E27FC236}">
                <a16:creationId xmlns:a16="http://schemas.microsoft.com/office/drawing/2014/main" id="{012C450A-63E4-2724-A38B-091D4F64026B}"/>
              </a:ext>
            </a:extLst>
          </p:cNvPr>
          <p:cNvGrpSpPr/>
          <p:nvPr/>
        </p:nvGrpSpPr>
        <p:grpSpPr>
          <a:xfrm>
            <a:off x="1190690" y="1423043"/>
            <a:ext cx="25484685" cy="1663457"/>
            <a:chOff x="0" y="1"/>
            <a:chExt cx="33977929" cy="2217536"/>
          </a:xfrm>
        </p:grpSpPr>
        <p:sp>
          <p:nvSpPr>
            <p:cNvPr id="164" name="Google Shape;164;g2fc2ba08ba5_3_75">
              <a:extLst>
                <a:ext uri="{FF2B5EF4-FFF2-40B4-BE49-F238E27FC236}">
                  <a16:creationId xmlns:a16="http://schemas.microsoft.com/office/drawing/2014/main" id="{49E9D22F-6DFD-A405-4D85-3929FCE39C7B}"/>
                </a:ext>
              </a:extLst>
            </p:cNvPr>
            <p:cNvSpPr/>
            <p:nvPr/>
          </p:nvSpPr>
          <p:spPr>
            <a:xfrm>
              <a:off x="3636705" y="1"/>
              <a:ext cx="2039344" cy="2217536"/>
            </a:xfrm>
            <a:custGeom>
              <a:avLst/>
              <a:gdLst/>
              <a:ahLst/>
              <a:cxnLst/>
              <a:rect l="l" t="t" r="r" b="b"/>
              <a:pathLst>
                <a:path w="2039344" h="2217536" extrusionOk="0">
                  <a:moveTo>
                    <a:pt x="0" y="0"/>
                  </a:moveTo>
                  <a:lnTo>
                    <a:pt x="2039343" y="0"/>
                  </a:lnTo>
                  <a:lnTo>
                    <a:pt x="2039343" y="2217536"/>
                  </a:lnTo>
                  <a:lnTo>
                    <a:pt x="0" y="22175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754" r="-89560" b="-105"/>
              </a:stretch>
            </a:blipFill>
            <a:ln>
              <a:noFill/>
            </a:ln>
          </p:spPr>
          <p:txBody>
            <a:bodyPr/>
            <a:lstStyle/>
            <a:p>
              <a:endParaRPr lang="pt-BR" dirty="0"/>
            </a:p>
          </p:txBody>
        </p:sp>
        <p:cxnSp>
          <p:nvCxnSpPr>
            <p:cNvPr id="165" name="Google Shape;165;g2fc2ba08ba5_3_75">
              <a:extLst>
                <a:ext uri="{FF2B5EF4-FFF2-40B4-BE49-F238E27FC236}">
                  <a16:creationId xmlns:a16="http://schemas.microsoft.com/office/drawing/2014/main" id="{17E331B8-B06B-1CFE-32EC-F8A18E656BA7}"/>
                </a:ext>
              </a:extLst>
            </p:cNvPr>
            <p:cNvCxnSpPr/>
            <p:nvPr/>
          </p:nvCxnSpPr>
          <p:spPr>
            <a:xfrm>
              <a:off x="0" y="1109963"/>
              <a:ext cx="3186577" cy="0"/>
            </a:xfrm>
            <a:prstGeom prst="straightConnector1">
              <a:avLst/>
            </a:prstGeom>
            <a:noFill/>
            <a:ln w="50800" cap="flat" cmpd="sng">
              <a:solidFill>
                <a:srgbClr val="1C19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g2fc2ba08ba5_3_75">
              <a:extLst>
                <a:ext uri="{FF2B5EF4-FFF2-40B4-BE49-F238E27FC236}">
                  <a16:creationId xmlns:a16="http://schemas.microsoft.com/office/drawing/2014/main" id="{A6418D26-9B04-8C2D-AFC3-A16CA1FAC2B2}"/>
                </a:ext>
              </a:extLst>
            </p:cNvPr>
            <p:cNvCxnSpPr/>
            <p:nvPr/>
          </p:nvCxnSpPr>
          <p:spPr>
            <a:xfrm>
              <a:off x="6116102" y="1109963"/>
              <a:ext cx="27861827" cy="0"/>
            </a:xfrm>
            <a:prstGeom prst="straightConnector1">
              <a:avLst/>
            </a:prstGeom>
            <a:noFill/>
            <a:ln w="50800" cap="flat" cmpd="sng">
              <a:solidFill>
                <a:srgbClr val="1C19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7" name="Google Shape;167;g2fc2ba08ba5_3_75">
            <a:extLst>
              <a:ext uri="{FF2B5EF4-FFF2-40B4-BE49-F238E27FC236}">
                <a16:creationId xmlns:a16="http://schemas.microsoft.com/office/drawing/2014/main" id="{D769B2B7-E081-7657-C743-B1739D08891C}"/>
              </a:ext>
            </a:extLst>
          </p:cNvPr>
          <p:cNvSpPr/>
          <p:nvPr/>
        </p:nvSpPr>
        <p:spPr>
          <a:xfrm>
            <a:off x="2950524" y="40668976"/>
            <a:ext cx="3465235" cy="551989"/>
          </a:xfrm>
          <a:custGeom>
            <a:avLst/>
            <a:gdLst/>
            <a:ahLst/>
            <a:cxnLst/>
            <a:rect l="l" t="t" r="r" b="b"/>
            <a:pathLst>
              <a:path w="3465067" h="551888" extrusionOk="0">
                <a:moveTo>
                  <a:pt x="0" y="0"/>
                </a:moveTo>
                <a:lnTo>
                  <a:pt x="3465067" y="0"/>
                </a:lnTo>
                <a:lnTo>
                  <a:pt x="3465067" y="551888"/>
                </a:lnTo>
                <a:lnTo>
                  <a:pt x="0" y="551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18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cxnSp>
        <p:nvCxnSpPr>
          <p:cNvPr id="172" name="Google Shape;172;g2fc2ba08ba5_3_75">
            <a:extLst>
              <a:ext uri="{FF2B5EF4-FFF2-40B4-BE49-F238E27FC236}">
                <a16:creationId xmlns:a16="http://schemas.microsoft.com/office/drawing/2014/main" id="{C33B2ED1-ADE9-82FF-D720-23B4403D9713}"/>
              </a:ext>
            </a:extLst>
          </p:cNvPr>
          <p:cNvCxnSpPr/>
          <p:nvPr/>
        </p:nvCxnSpPr>
        <p:spPr>
          <a:xfrm>
            <a:off x="7779719" y="40944970"/>
            <a:ext cx="18055812" cy="0"/>
          </a:xfrm>
          <a:prstGeom prst="straightConnector1">
            <a:avLst/>
          </a:prstGeom>
          <a:noFill/>
          <a:ln w="28575" cap="flat" cmpd="sng">
            <a:solidFill>
              <a:srgbClr val="1C19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9" name="Google Shape;1069;g2fc2ba08ba5_3_75">
            <a:extLst>
              <a:ext uri="{FF2B5EF4-FFF2-40B4-BE49-F238E27FC236}">
                <a16:creationId xmlns:a16="http://schemas.microsoft.com/office/drawing/2014/main" id="{45124753-8064-C3BF-1AE0-CCE8EAF88DC4}"/>
              </a:ext>
            </a:extLst>
          </p:cNvPr>
          <p:cNvSpPr txBox="1"/>
          <p:nvPr/>
        </p:nvSpPr>
        <p:spPr>
          <a:xfrm>
            <a:off x="7624929" y="2707351"/>
            <a:ext cx="18647700" cy="190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3000" b="1" dirty="0">
                <a:solidFill>
                  <a:schemeClr val="dk1"/>
                </a:solidFill>
              </a:rPr>
              <a:t>SOBRENOME, NOME.</a:t>
            </a:r>
            <a:r>
              <a:rPr lang="pt-BR" sz="3000" b="1" baseline="30000" dirty="0">
                <a:solidFill>
                  <a:schemeClr val="dk1"/>
                </a:solidFill>
              </a:rPr>
              <a:t>1</a:t>
            </a:r>
            <a:r>
              <a:rPr lang="pt-BR" sz="3000" b="1" dirty="0">
                <a:solidFill>
                  <a:schemeClr val="dk1"/>
                </a:solidFill>
              </a:rPr>
              <a:t>, SOBRENOME, NOME.</a:t>
            </a:r>
            <a:r>
              <a:rPr lang="pt-BR" sz="3000" b="1" baseline="30000" dirty="0">
                <a:solidFill>
                  <a:schemeClr val="dk1"/>
                </a:solidFill>
              </a:rPr>
              <a:t>2</a:t>
            </a:r>
            <a:r>
              <a:rPr lang="pt-BR" sz="3000" b="1" dirty="0">
                <a:solidFill>
                  <a:schemeClr val="dk1"/>
                </a:solidFill>
              </a:rPr>
              <a:t>.</a:t>
            </a:r>
            <a:endParaRPr sz="3000" b="1" baseline="30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baseline="30000" dirty="0">
                <a:solidFill>
                  <a:schemeClr val="dk1"/>
                </a:solidFill>
              </a:rPr>
              <a:t>1</a:t>
            </a:r>
            <a:r>
              <a:rPr lang="pt-BR" sz="2600" b="1" dirty="0">
                <a:solidFill>
                  <a:schemeClr val="dk1"/>
                </a:solidFill>
              </a:rPr>
              <a:t>Instituição, cidade, país.</a:t>
            </a:r>
            <a:endParaRPr sz="26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baseline="30000" dirty="0">
                <a:solidFill>
                  <a:schemeClr val="dk1"/>
                </a:solidFill>
              </a:rPr>
              <a:t>2</a:t>
            </a:r>
            <a:r>
              <a:rPr lang="pt-BR" sz="2600" b="1" dirty="0">
                <a:solidFill>
                  <a:schemeClr val="dk1"/>
                </a:solidFill>
              </a:rPr>
              <a:t>Instituição, cidade, país.</a:t>
            </a:r>
            <a:endParaRPr sz="26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dirty="0">
                <a:solidFill>
                  <a:schemeClr val="dk1"/>
                </a:solidFill>
              </a:rPr>
              <a:t>e-mail</a:t>
            </a: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1070" name="Google Shape;1070;g2fc2ba08ba5_3_75">
            <a:extLst>
              <a:ext uri="{FF2B5EF4-FFF2-40B4-BE49-F238E27FC236}">
                <a16:creationId xmlns:a16="http://schemas.microsoft.com/office/drawing/2014/main" id="{553C5AC5-B348-B93E-C745-C30FFDB264F5}"/>
              </a:ext>
            </a:extLst>
          </p:cNvPr>
          <p:cNvSpPr/>
          <p:nvPr/>
        </p:nvSpPr>
        <p:spPr>
          <a:xfrm>
            <a:off x="964787" y="6919628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INTRODUÇÃO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g2fc2ba08ba5_3_75">
            <a:extLst>
              <a:ext uri="{FF2B5EF4-FFF2-40B4-BE49-F238E27FC236}">
                <a16:creationId xmlns:a16="http://schemas.microsoft.com/office/drawing/2014/main" id="{598036DF-5DB6-9F09-6DE3-E4789053EB01}"/>
              </a:ext>
            </a:extLst>
          </p:cNvPr>
          <p:cNvSpPr/>
          <p:nvPr/>
        </p:nvSpPr>
        <p:spPr>
          <a:xfrm>
            <a:off x="964787" y="18934904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OBJETIVO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g2fc2ba08ba5_3_75">
            <a:extLst>
              <a:ext uri="{FF2B5EF4-FFF2-40B4-BE49-F238E27FC236}">
                <a16:creationId xmlns:a16="http://schemas.microsoft.com/office/drawing/2014/main" id="{7B0ABC28-6775-D8D7-414A-0AC29890031E}"/>
              </a:ext>
            </a:extLst>
          </p:cNvPr>
          <p:cNvSpPr/>
          <p:nvPr/>
        </p:nvSpPr>
        <p:spPr>
          <a:xfrm>
            <a:off x="964787" y="26391127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>
                <a:solidFill>
                  <a:schemeClr val="lt1"/>
                </a:solidFill>
              </a:rPr>
              <a:t>METODOLOGIA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g2fc2ba08ba5_3_75">
            <a:extLst>
              <a:ext uri="{FF2B5EF4-FFF2-40B4-BE49-F238E27FC236}">
                <a16:creationId xmlns:a16="http://schemas.microsoft.com/office/drawing/2014/main" id="{12EF1B03-BEE3-FF1C-18F7-515B9B738261}"/>
              </a:ext>
            </a:extLst>
          </p:cNvPr>
          <p:cNvSpPr/>
          <p:nvPr/>
        </p:nvSpPr>
        <p:spPr>
          <a:xfrm>
            <a:off x="16598075" y="6919629"/>
            <a:ext cx="14125800" cy="83569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RESULTADOS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g2fc2ba08ba5_3_75">
            <a:extLst>
              <a:ext uri="{FF2B5EF4-FFF2-40B4-BE49-F238E27FC236}">
                <a16:creationId xmlns:a16="http://schemas.microsoft.com/office/drawing/2014/main" id="{2FAB3D2B-96BA-C940-F61A-A29C1DEF02D7}"/>
              </a:ext>
            </a:extLst>
          </p:cNvPr>
          <p:cNvSpPr/>
          <p:nvPr/>
        </p:nvSpPr>
        <p:spPr>
          <a:xfrm>
            <a:off x="16324175" y="18934904"/>
            <a:ext cx="14399700" cy="83569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CONCLUSÃO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g2fc2ba08ba5_3_75">
            <a:extLst>
              <a:ext uri="{FF2B5EF4-FFF2-40B4-BE49-F238E27FC236}">
                <a16:creationId xmlns:a16="http://schemas.microsoft.com/office/drawing/2014/main" id="{D644A62A-A9F6-EE4E-AEB1-0439C9B22CDE}"/>
              </a:ext>
            </a:extLst>
          </p:cNvPr>
          <p:cNvSpPr/>
          <p:nvPr/>
        </p:nvSpPr>
        <p:spPr>
          <a:xfrm>
            <a:off x="16651925" y="31329404"/>
            <a:ext cx="14125800" cy="86784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REFERÊNCIAS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6" name="Google Shape;1076;g2fc2ba08ba5_3_75">
            <a:extLst>
              <a:ext uri="{FF2B5EF4-FFF2-40B4-BE49-F238E27FC236}">
                <a16:creationId xmlns:a16="http://schemas.microsoft.com/office/drawing/2014/main" id="{6C9F82D2-5D4E-2DF3-FDBB-0CDA74CD3C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92164" y="1668741"/>
            <a:ext cx="4598617" cy="117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2fc2ba08ba5_3_75">
            <a:extLst>
              <a:ext uri="{FF2B5EF4-FFF2-40B4-BE49-F238E27FC236}">
                <a16:creationId xmlns:a16="http://schemas.microsoft.com/office/drawing/2014/main" id="{A60346B9-4EBD-5545-81B8-88E210F301AB}"/>
              </a:ext>
            </a:extLst>
          </p:cNvPr>
          <p:cNvSpPr/>
          <p:nvPr/>
        </p:nvSpPr>
        <p:spPr>
          <a:xfrm>
            <a:off x="16530425" y="35978304"/>
            <a:ext cx="14399700" cy="867846"/>
          </a:xfrm>
          <a:prstGeom prst="roundRect">
            <a:avLst>
              <a:gd name="adj" fmla="val 50000"/>
            </a:avLst>
          </a:prstGeom>
          <a:solidFill>
            <a:srgbClr val="30313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APOIO FINANCEIRO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1094;g2fc2fb5d632_2_0">
            <a:extLst>
              <a:ext uri="{FF2B5EF4-FFF2-40B4-BE49-F238E27FC236}">
                <a16:creationId xmlns:a16="http://schemas.microsoft.com/office/drawing/2014/main" id="{A444416B-FAD6-F035-9AEA-A9969F41C1FE}"/>
              </a:ext>
            </a:extLst>
          </p:cNvPr>
          <p:cNvGrpSpPr/>
          <p:nvPr/>
        </p:nvGrpSpPr>
        <p:grpSpPr>
          <a:xfrm>
            <a:off x="3087768" y="41546974"/>
            <a:ext cx="14047596" cy="1045634"/>
            <a:chOff x="-203177" y="616931"/>
            <a:chExt cx="18729217" cy="1393923"/>
          </a:xfrm>
        </p:grpSpPr>
        <p:sp>
          <p:nvSpPr>
            <p:cNvPr id="4" name="Google Shape;1095;g2fc2fb5d632_2_0">
              <a:extLst>
                <a:ext uri="{FF2B5EF4-FFF2-40B4-BE49-F238E27FC236}">
                  <a16:creationId xmlns:a16="http://schemas.microsoft.com/office/drawing/2014/main" id="{2BD7A795-E5CD-9398-962D-A763C8C2E05F}"/>
                </a:ext>
              </a:extLst>
            </p:cNvPr>
            <p:cNvSpPr txBox="1"/>
            <p:nvPr/>
          </p:nvSpPr>
          <p:spPr>
            <a:xfrm>
              <a:off x="-203177" y="1045810"/>
              <a:ext cx="18729217" cy="96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7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00" b="1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 Brasil na Microbiologia de ponta</a:t>
              </a:r>
              <a:endParaRPr lang="pt-BR" sz="4800" b="1" dirty="0"/>
            </a:p>
          </p:txBody>
        </p:sp>
        <p:sp>
          <p:nvSpPr>
            <p:cNvPr id="5" name="Google Shape;1096;g2fc2fb5d632_2_0">
              <a:extLst>
                <a:ext uri="{FF2B5EF4-FFF2-40B4-BE49-F238E27FC236}">
                  <a16:creationId xmlns:a16="http://schemas.microsoft.com/office/drawing/2014/main" id="{19ED37AD-4CF4-E0CC-A906-108BB34C457D}"/>
                </a:ext>
              </a:extLst>
            </p:cNvPr>
            <p:cNvSpPr txBox="1"/>
            <p:nvPr/>
          </p:nvSpPr>
          <p:spPr>
            <a:xfrm>
              <a:off x="-203177" y="616931"/>
              <a:ext cx="16612480" cy="516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5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</a:t>
              </a:r>
              <a:r>
                <a:rPr lang="pt-BR" sz="2400" b="1" dirty="0">
                  <a:latin typeface="Open Sans"/>
                  <a:ea typeface="Open Sans"/>
                  <a:cs typeface="Open Sans"/>
                  <a:sym typeface="Open Sans"/>
                </a:rPr>
                <a:t>II</a:t>
              </a:r>
              <a:r>
                <a:rPr lang="pt-BR" sz="24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SIMPÓSIO DE MICROBIOLOGIA UNESP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sz="1400" dirty="0"/>
            </a:p>
          </p:txBody>
        </p:sp>
      </p:grpSp>
      <p:sp>
        <p:nvSpPr>
          <p:cNvPr id="6" name="Google Shape;2004;g2fc2fb5d632_2_0">
            <a:extLst>
              <a:ext uri="{FF2B5EF4-FFF2-40B4-BE49-F238E27FC236}">
                <a16:creationId xmlns:a16="http://schemas.microsoft.com/office/drawing/2014/main" id="{4E2F8298-B7EE-50BC-BEDF-53C25831A237}"/>
              </a:ext>
            </a:extLst>
          </p:cNvPr>
          <p:cNvSpPr txBox="1"/>
          <p:nvPr/>
        </p:nvSpPr>
        <p:spPr>
          <a:xfrm>
            <a:off x="964787" y="27501369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004;g2fc2fb5d632_2_0">
            <a:extLst>
              <a:ext uri="{FF2B5EF4-FFF2-40B4-BE49-F238E27FC236}">
                <a16:creationId xmlns:a16="http://schemas.microsoft.com/office/drawing/2014/main" id="{7F602149-1246-FA03-A948-A287E3AC478A}"/>
              </a:ext>
            </a:extLst>
          </p:cNvPr>
          <p:cNvSpPr txBox="1"/>
          <p:nvPr/>
        </p:nvSpPr>
        <p:spPr>
          <a:xfrm>
            <a:off x="964787" y="20128992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004;g2fc2fb5d632_2_0">
            <a:extLst>
              <a:ext uri="{FF2B5EF4-FFF2-40B4-BE49-F238E27FC236}">
                <a16:creationId xmlns:a16="http://schemas.microsoft.com/office/drawing/2014/main" id="{A778441E-6C3F-B1CC-2BF5-0063AEC08B1E}"/>
              </a:ext>
            </a:extLst>
          </p:cNvPr>
          <p:cNvSpPr txBox="1"/>
          <p:nvPr/>
        </p:nvSpPr>
        <p:spPr>
          <a:xfrm>
            <a:off x="964787" y="8083110"/>
            <a:ext cx="1397010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004;g2fc2fb5d632_2_0">
            <a:extLst>
              <a:ext uri="{FF2B5EF4-FFF2-40B4-BE49-F238E27FC236}">
                <a16:creationId xmlns:a16="http://schemas.microsoft.com/office/drawing/2014/main" id="{C9135249-DB83-5446-C548-B7248E89B27A}"/>
              </a:ext>
            </a:extLst>
          </p:cNvPr>
          <p:cNvSpPr txBox="1"/>
          <p:nvPr/>
        </p:nvSpPr>
        <p:spPr>
          <a:xfrm>
            <a:off x="16807625" y="8077043"/>
            <a:ext cx="1397010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04;g2fc2fb5d632_2_0">
            <a:extLst>
              <a:ext uri="{FF2B5EF4-FFF2-40B4-BE49-F238E27FC236}">
                <a16:creationId xmlns:a16="http://schemas.microsoft.com/office/drawing/2014/main" id="{D7B49CFE-D642-4E0F-F347-DE7BCAC06C9B}"/>
              </a:ext>
            </a:extLst>
          </p:cNvPr>
          <p:cNvSpPr txBox="1"/>
          <p:nvPr/>
        </p:nvSpPr>
        <p:spPr>
          <a:xfrm>
            <a:off x="16807625" y="20092318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004;g2fc2fb5d632_2_0">
            <a:extLst>
              <a:ext uri="{FF2B5EF4-FFF2-40B4-BE49-F238E27FC236}">
                <a16:creationId xmlns:a16="http://schemas.microsoft.com/office/drawing/2014/main" id="{60274FAB-9E00-FAAD-4A0D-612AF608DFC8}"/>
              </a:ext>
            </a:extLst>
          </p:cNvPr>
          <p:cNvSpPr txBox="1"/>
          <p:nvPr/>
        </p:nvSpPr>
        <p:spPr>
          <a:xfrm>
            <a:off x="16807625" y="32518968"/>
            <a:ext cx="139701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</p:txBody>
      </p:sp>
      <p:sp>
        <p:nvSpPr>
          <p:cNvPr id="12" name="Google Shape;2004;g2fc2fb5d632_2_0">
            <a:extLst>
              <a:ext uri="{FF2B5EF4-FFF2-40B4-BE49-F238E27FC236}">
                <a16:creationId xmlns:a16="http://schemas.microsoft.com/office/drawing/2014/main" id="{E818912C-A19A-B793-9803-F88812694589}"/>
              </a:ext>
            </a:extLst>
          </p:cNvPr>
          <p:cNvSpPr txBox="1"/>
          <p:nvPr/>
        </p:nvSpPr>
        <p:spPr>
          <a:xfrm>
            <a:off x="16948779" y="37151597"/>
            <a:ext cx="139701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995;g2fc2fb5d632_2_0">
            <a:extLst>
              <a:ext uri="{FF2B5EF4-FFF2-40B4-BE49-F238E27FC236}">
                <a16:creationId xmlns:a16="http://schemas.microsoft.com/office/drawing/2014/main" id="{EAD0C3D5-E0C8-9527-4365-01D7E9C72DAB}"/>
              </a:ext>
            </a:extLst>
          </p:cNvPr>
          <p:cNvSpPr txBox="1"/>
          <p:nvPr/>
        </p:nvSpPr>
        <p:spPr>
          <a:xfrm>
            <a:off x="6875794" y="996600"/>
            <a:ext cx="18647700" cy="119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6000" b="1" dirty="0">
                <a:solidFill>
                  <a:srgbClr val="303134"/>
                </a:solidFill>
                <a:latin typeface="+mj-lt"/>
              </a:rPr>
              <a:t>Título: </a:t>
            </a:r>
            <a:r>
              <a:rPr lang="pt-BR" sz="6000" b="1" i="0" u="none" strike="noStrike" dirty="0">
                <a:solidFill>
                  <a:srgbClr val="000000"/>
                </a:solidFill>
                <a:effectLst/>
                <a:latin typeface="+mj-lt"/>
              </a:rPr>
              <a:t>tamanho mínimo 48</a:t>
            </a:r>
            <a:endParaRPr lang="pt-BR" sz="6000" b="1" dirty="0">
              <a:solidFill>
                <a:srgbClr val="303134"/>
              </a:solidFill>
              <a:latin typeface="+mj-lt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BA166A8-F77E-6A2E-2588-F729D636AF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77" t="13850" r="17021" b="10426"/>
          <a:stretch>
            <a:fillRect/>
          </a:stretch>
        </p:blipFill>
        <p:spPr>
          <a:xfrm>
            <a:off x="28226440" y="39489633"/>
            <a:ext cx="3465234" cy="3565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089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44DC7F01-44C7-5919-553B-9F82BCD5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fc2ba08ba5_3_75">
            <a:extLst>
              <a:ext uri="{FF2B5EF4-FFF2-40B4-BE49-F238E27FC236}">
                <a16:creationId xmlns:a16="http://schemas.microsoft.com/office/drawing/2014/main" id="{2543E20E-57D4-B3D0-4B4A-8BBD502A1ED6}"/>
              </a:ext>
            </a:extLst>
          </p:cNvPr>
          <p:cNvGrpSpPr/>
          <p:nvPr/>
        </p:nvGrpSpPr>
        <p:grpSpPr>
          <a:xfrm>
            <a:off x="1190690" y="1423043"/>
            <a:ext cx="25484685" cy="1663457"/>
            <a:chOff x="0" y="1"/>
            <a:chExt cx="33977929" cy="2217536"/>
          </a:xfrm>
        </p:grpSpPr>
        <p:sp>
          <p:nvSpPr>
            <p:cNvPr id="164" name="Google Shape;164;g2fc2ba08ba5_3_75">
              <a:extLst>
                <a:ext uri="{FF2B5EF4-FFF2-40B4-BE49-F238E27FC236}">
                  <a16:creationId xmlns:a16="http://schemas.microsoft.com/office/drawing/2014/main" id="{FC7FABF8-D975-62CB-CA9A-CFE0C9808833}"/>
                </a:ext>
              </a:extLst>
            </p:cNvPr>
            <p:cNvSpPr/>
            <p:nvPr/>
          </p:nvSpPr>
          <p:spPr>
            <a:xfrm>
              <a:off x="3636705" y="1"/>
              <a:ext cx="2039344" cy="2217536"/>
            </a:xfrm>
            <a:custGeom>
              <a:avLst/>
              <a:gdLst/>
              <a:ahLst/>
              <a:cxnLst/>
              <a:rect l="l" t="t" r="r" b="b"/>
              <a:pathLst>
                <a:path w="2039344" h="2217536" extrusionOk="0">
                  <a:moveTo>
                    <a:pt x="0" y="0"/>
                  </a:moveTo>
                  <a:lnTo>
                    <a:pt x="2039343" y="0"/>
                  </a:lnTo>
                  <a:lnTo>
                    <a:pt x="2039343" y="2217536"/>
                  </a:lnTo>
                  <a:lnTo>
                    <a:pt x="0" y="22175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754" r="-89560" b="-105"/>
              </a:stretch>
            </a:blipFill>
            <a:ln>
              <a:noFill/>
            </a:ln>
          </p:spPr>
          <p:txBody>
            <a:bodyPr/>
            <a:lstStyle/>
            <a:p>
              <a:endParaRPr lang="pt-BR" dirty="0"/>
            </a:p>
          </p:txBody>
        </p:sp>
        <p:cxnSp>
          <p:nvCxnSpPr>
            <p:cNvPr id="165" name="Google Shape;165;g2fc2ba08ba5_3_75">
              <a:extLst>
                <a:ext uri="{FF2B5EF4-FFF2-40B4-BE49-F238E27FC236}">
                  <a16:creationId xmlns:a16="http://schemas.microsoft.com/office/drawing/2014/main" id="{BD3ADC16-D019-1A26-76C8-321693ED246E}"/>
                </a:ext>
              </a:extLst>
            </p:cNvPr>
            <p:cNvCxnSpPr/>
            <p:nvPr/>
          </p:nvCxnSpPr>
          <p:spPr>
            <a:xfrm>
              <a:off x="0" y="1109963"/>
              <a:ext cx="3186577" cy="0"/>
            </a:xfrm>
            <a:prstGeom prst="straightConnector1">
              <a:avLst/>
            </a:prstGeom>
            <a:noFill/>
            <a:ln w="50800" cap="flat" cmpd="sng">
              <a:solidFill>
                <a:srgbClr val="1C19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g2fc2ba08ba5_3_75">
              <a:extLst>
                <a:ext uri="{FF2B5EF4-FFF2-40B4-BE49-F238E27FC236}">
                  <a16:creationId xmlns:a16="http://schemas.microsoft.com/office/drawing/2014/main" id="{D4720EE9-B51D-D4C9-D8E4-F84B39C342C3}"/>
                </a:ext>
              </a:extLst>
            </p:cNvPr>
            <p:cNvCxnSpPr/>
            <p:nvPr/>
          </p:nvCxnSpPr>
          <p:spPr>
            <a:xfrm>
              <a:off x="6116102" y="1109963"/>
              <a:ext cx="27861827" cy="0"/>
            </a:xfrm>
            <a:prstGeom prst="straightConnector1">
              <a:avLst/>
            </a:prstGeom>
            <a:noFill/>
            <a:ln w="50800" cap="flat" cmpd="sng">
              <a:solidFill>
                <a:srgbClr val="1C19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7" name="Google Shape;167;g2fc2ba08ba5_3_75">
            <a:extLst>
              <a:ext uri="{FF2B5EF4-FFF2-40B4-BE49-F238E27FC236}">
                <a16:creationId xmlns:a16="http://schemas.microsoft.com/office/drawing/2014/main" id="{F8597F41-C8F9-33BF-6DB3-56C71C4809C7}"/>
              </a:ext>
            </a:extLst>
          </p:cNvPr>
          <p:cNvSpPr/>
          <p:nvPr/>
        </p:nvSpPr>
        <p:spPr>
          <a:xfrm>
            <a:off x="2950524" y="40668976"/>
            <a:ext cx="3465235" cy="551989"/>
          </a:xfrm>
          <a:custGeom>
            <a:avLst/>
            <a:gdLst/>
            <a:ahLst/>
            <a:cxnLst/>
            <a:rect l="l" t="t" r="r" b="b"/>
            <a:pathLst>
              <a:path w="3465067" h="551888" extrusionOk="0">
                <a:moveTo>
                  <a:pt x="0" y="0"/>
                </a:moveTo>
                <a:lnTo>
                  <a:pt x="3465067" y="0"/>
                </a:lnTo>
                <a:lnTo>
                  <a:pt x="3465067" y="551888"/>
                </a:lnTo>
                <a:lnTo>
                  <a:pt x="0" y="551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18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cxnSp>
        <p:nvCxnSpPr>
          <p:cNvPr id="172" name="Google Shape;172;g2fc2ba08ba5_3_75">
            <a:extLst>
              <a:ext uri="{FF2B5EF4-FFF2-40B4-BE49-F238E27FC236}">
                <a16:creationId xmlns:a16="http://schemas.microsoft.com/office/drawing/2014/main" id="{D4B349AD-6306-7275-6D11-FBB572A2A82F}"/>
              </a:ext>
            </a:extLst>
          </p:cNvPr>
          <p:cNvCxnSpPr/>
          <p:nvPr/>
        </p:nvCxnSpPr>
        <p:spPr>
          <a:xfrm>
            <a:off x="7779719" y="40944970"/>
            <a:ext cx="18055812" cy="0"/>
          </a:xfrm>
          <a:prstGeom prst="straightConnector1">
            <a:avLst/>
          </a:prstGeom>
          <a:noFill/>
          <a:ln w="28575" cap="flat" cmpd="sng">
            <a:solidFill>
              <a:srgbClr val="1C19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9" name="Google Shape;1069;g2fc2ba08ba5_3_75">
            <a:extLst>
              <a:ext uri="{FF2B5EF4-FFF2-40B4-BE49-F238E27FC236}">
                <a16:creationId xmlns:a16="http://schemas.microsoft.com/office/drawing/2014/main" id="{73337BEF-5D06-8E46-278C-48E3271D8FCA}"/>
              </a:ext>
            </a:extLst>
          </p:cNvPr>
          <p:cNvSpPr txBox="1"/>
          <p:nvPr/>
        </p:nvSpPr>
        <p:spPr>
          <a:xfrm>
            <a:off x="7624929" y="2707351"/>
            <a:ext cx="18647700" cy="190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3000" b="1" dirty="0">
                <a:solidFill>
                  <a:schemeClr val="dk1"/>
                </a:solidFill>
              </a:rPr>
              <a:t>SOBRENOME, NOME.</a:t>
            </a:r>
            <a:r>
              <a:rPr lang="pt-BR" sz="3000" b="1" baseline="30000" dirty="0">
                <a:solidFill>
                  <a:schemeClr val="dk1"/>
                </a:solidFill>
              </a:rPr>
              <a:t>1</a:t>
            </a:r>
            <a:r>
              <a:rPr lang="pt-BR" sz="3000" b="1" dirty="0">
                <a:solidFill>
                  <a:schemeClr val="dk1"/>
                </a:solidFill>
              </a:rPr>
              <a:t>, SOBRENOME, NOME.</a:t>
            </a:r>
            <a:r>
              <a:rPr lang="pt-BR" sz="3000" b="1" baseline="30000" dirty="0">
                <a:solidFill>
                  <a:schemeClr val="dk1"/>
                </a:solidFill>
              </a:rPr>
              <a:t>2</a:t>
            </a:r>
            <a:r>
              <a:rPr lang="pt-BR" sz="3000" b="1" dirty="0">
                <a:solidFill>
                  <a:schemeClr val="dk1"/>
                </a:solidFill>
              </a:rPr>
              <a:t>.</a:t>
            </a:r>
            <a:endParaRPr sz="3000" b="1" baseline="30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baseline="30000" dirty="0">
                <a:solidFill>
                  <a:schemeClr val="dk1"/>
                </a:solidFill>
              </a:rPr>
              <a:t>1</a:t>
            </a:r>
            <a:r>
              <a:rPr lang="pt-BR" sz="2600" b="1" dirty="0">
                <a:solidFill>
                  <a:schemeClr val="dk1"/>
                </a:solidFill>
              </a:rPr>
              <a:t>Instituição, cidade, país.</a:t>
            </a:r>
            <a:endParaRPr sz="26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baseline="30000" dirty="0">
                <a:solidFill>
                  <a:schemeClr val="dk1"/>
                </a:solidFill>
              </a:rPr>
              <a:t>2</a:t>
            </a:r>
            <a:r>
              <a:rPr lang="pt-BR" sz="2600" b="1" dirty="0">
                <a:solidFill>
                  <a:schemeClr val="dk1"/>
                </a:solidFill>
              </a:rPr>
              <a:t>Instituição, cidade, país.</a:t>
            </a:r>
            <a:endParaRPr sz="26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2600" b="1" dirty="0">
                <a:solidFill>
                  <a:schemeClr val="dk1"/>
                </a:solidFill>
              </a:rPr>
              <a:t>e-mail</a:t>
            </a: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1070" name="Google Shape;1070;g2fc2ba08ba5_3_75">
            <a:extLst>
              <a:ext uri="{FF2B5EF4-FFF2-40B4-BE49-F238E27FC236}">
                <a16:creationId xmlns:a16="http://schemas.microsoft.com/office/drawing/2014/main" id="{4D4FD656-0096-251A-EF38-D0833C7FCE27}"/>
              </a:ext>
            </a:extLst>
          </p:cNvPr>
          <p:cNvSpPr/>
          <p:nvPr/>
        </p:nvSpPr>
        <p:spPr>
          <a:xfrm>
            <a:off x="964787" y="6919628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INTRODUÇÃO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g2fc2ba08ba5_3_75">
            <a:extLst>
              <a:ext uri="{FF2B5EF4-FFF2-40B4-BE49-F238E27FC236}">
                <a16:creationId xmlns:a16="http://schemas.microsoft.com/office/drawing/2014/main" id="{B24AD077-6E87-8468-C359-57D806F76CDA}"/>
              </a:ext>
            </a:extLst>
          </p:cNvPr>
          <p:cNvSpPr/>
          <p:nvPr/>
        </p:nvSpPr>
        <p:spPr>
          <a:xfrm>
            <a:off x="964787" y="18934904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OBJETIVO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g2fc2ba08ba5_3_75">
            <a:extLst>
              <a:ext uri="{FF2B5EF4-FFF2-40B4-BE49-F238E27FC236}">
                <a16:creationId xmlns:a16="http://schemas.microsoft.com/office/drawing/2014/main" id="{FA9A1099-1F35-DD56-34CB-668E59293ABC}"/>
              </a:ext>
            </a:extLst>
          </p:cNvPr>
          <p:cNvSpPr/>
          <p:nvPr/>
        </p:nvSpPr>
        <p:spPr>
          <a:xfrm>
            <a:off x="964787" y="26391127"/>
            <a:ext cx="14125800" cy="835697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>
                <a:solidFill>
                  <a:schemeClr val="lt1"/>
                </a:solidFill>
              </a:rPr>
              <a:t>METODOLOGIA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g2fc2ba08ba5_3_75">
            <a:extLst>
              <a:ext uri="{FF2B5EF4-FFF2-40B4-BE49-F238E27FC236}">
                <a16:creationId xmlns:a16="http://schemas.microsoft.com/office/drawing/2014/main" id="{5FDD78AB-53AF-9098-EB28-F35EE5962EA9}"/>
              </a:ext>
            </a:extLst>
          </p:cNvPr>
          <p:cNvSpPr/>
          <p:nvPr/>
        </p:nvSpPr>
        <p:spPr>
          <a:xfrm>
            <a:off x="16598075" y="6919629"/>
            <a:ext cx="14125800" cy="83569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RESULTADOS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g2fc2ba08ba5_3_75">
            <a:extLst>
              <a:ext uri="{FF2B5EF4-FFF2-40B4-BE49-F238E27FC236}">
                <a16:creationId xmlns:a16="http://schemas.microsoft.com/office/drawing/2014/main" id="{682C856C-0D24-3222-57BB-95896A3F5D6A}"/>
              </a:ext>
            </a:extLst>
          </p:cNvPr>
          <p:cNvSpPr/>
          <p:nvPr/>
        </p:nvSpPr>
        <p:spPr>
          <a:xfrm>
            <a:off x="16324175" y="18934904"/>
            <a:ext cx="14399700" cy="83569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CONCLUSÃO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g2fc2ba08ba5_3_75">
            <a:extLst>
              <a:ext uri="{FF2B5EF4-FFF2-40B4-BE49-F238E27FC236}">
                <a16:creationId xmlns:a16="http://schemas.microsoft.com/office/drawing/2014/main" id="{6F7FAE9C-A01C-790F-09B4-C5791E739D5B}"/>
              </a:ext>
            </a:extLst>
          </p:cNvPr>
          <p:cNvSpPr/>
          <p:nvPr/>
        </p:nvSpPr>
        <p:spPr>
          <a:xfrm>
            <a:off x="16651925" y="31329404"/>
            <a:ext cx="14125800" cy="867846"/>
          </a:xfrm>
          <a:prstGeom prst="roundRect">
            <a:avLst>
              <a:gd name="adj" fmla="val 50000"/>
            </a:avLst>
          </a:prstGeom>
          <a:solidFill>
            <a:srgbClr val="1D212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REFERÊNCIAS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6" name="Google Shape;1076;g2fc2ba08ba5_3_75">
            <a:extLst>
              <a:ext uri="{FF2B5EF4-FFF2-40B4-BE49-F238E27FC236}">
                <a16:creationId xmlns:a16="http://schemas.microsoft.com/office/drawing/2014/main" id="{DBAA2F9B-75A7-BB2A-A9D9-44BD161849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92164" y="1668741"/>
            <a:ext cx="4598617" cy="117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2fc2ba08ba5_3_75">
            <a:extLst>
              <a:ext uri="{FF2B5EF4-FFF2-40B4-BE49-F238E27FC236}">
                <a16:creationId xmlns:a16="http://schemas.microsoft.com/office/drawing/2014/main" id="{133DDCCD-55CB-4B65-8A96-551B40597696}"/>
              </a:ext>
            </a:extLst>
          </p:cNvPr>
          <p:cNvSpPr/>
          <p:nvPr/>
        </p:nvSpPr>
        <p:spPr>
          <a:xfrm>
            <a:off x="16530425" y="35978304"/>
            <a:ext cx="14399700" cy="867846"/>
          </a:xfrm>
          <a:prstGeom prst="roundRect">
            <a:avLst>
              <a:gd name="adj" fmla="val 50000"/>
            </a:avLst>
          </a:prstGeom>
          <a:solidFill>
            <a:srgbClr val="30313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lt1"/>
                </a:solidFill>
              </a:rPr>
              <a:t>APOIO FINANCEIRO</a:t>
            </a:r>
            <a:endParaRPr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1094;g2fc2fb5d632_2_0">
            <a:extLst>
              <a:ext uri="{FF2B5EF4-FFF2-40B4-BE49-F238E27FC236}">
                <a16:creationId xmlns:a16="http://schemas.microsoft.com/office/drawing/2014/main" id="{B326AC89-F8C6-AFF7-A382-D91FC64FA200}"/>
              </a:ext>
            </a:extLst>
          </p:cNvPr>
          <p:cNvGrpSpPr/>
          <p:nvPr/>
        </p:nvGrpSpPr>
        <p:grpSpPr>
          <a:xfrm>
            <a:off x="3087768" y="41546974"/>
            <a:ext cx="14047596" cy="1045634"/>
            <a:chOff x="-203177" y="616931"/>
            <a:chExt cx="18729217" cy="1393923"/>
          </a:xfrm>
        </p:grpSpPr>
        <p:sp>
          <p:nvSpPr>
            <p:cNvPr id="4" name="Google Shape;1095;g2fc2fb5d632_2_0">
              <a:extLst>
                <a:ext uri="{FF2B5EF4-FFF2-40B4-BE49-F238E27FC236}">
                  <a16:creationId xmlns:a16="http://schemas.microsoft.com/office/drawing/2014/main" id="{F0B25A21-D10B-4F98-492C-9FB7D9FD745C}"/>
                </a:ext>
              </a:extLst>
            </p:cNvPr>
            <p:cNvSpPr txBox="1"/>
            <p:nvPr/>
          </p:nvSpPr>
          <p:spPr>
            <a:xfrm>
              <a:off x="-203177" y="1045810"/>
              <a:ext cx="18729217" cy="96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7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00" b="1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 Brasil na Microbiologia de ponta</a:t>
              </a:r>
              <a:endParaRPr lang="pt-BR" sz="4800" b="1" dirty="0"/>
            </a:p>
          </p:txBody>
        </p:sp>
        <p:sp>
          <p:nvSpPr>
            <p:cNvPr id="5" name="Google Shape;1096;g2fc2fb5d632_2_0">
              <a:extLst>
                <a:ext uri="{FF2B5EF4-FFF2-40B4-BE49-F238E27FC236}">
                  <a16:creationId xmlns:a16="http://schemas.microsoft.com/office/drawing/2014/main" id="{6CBF2342-7769-B924-AD69-10309FEB2C84}"/>
                </a:ext>
              </a:extLst>
            </p:cNvPr>
            <p:cNvSpPr txBox="1"/>
            <p:nvPr/>
          </p:nvSpPr>
          <p:spPr>
            <a:xfrm>
              <a:off x="-203177" y="616931"/>
              <a:ext cx="16612480" cy="516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5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</a:t>
              </a:r>
              <a:r>
                <a:rPr lang="pt-BR" sz="2400" b="1" dirty="0">
                  <a:latin typeface="Open Sans"/>
                  <a:ea typeface="Open Sans"/>
                  <a:cs typeface="Open Sans"/>
                  <a:sym typeface="Open Sans"/>
                </a:rPr>
                <a:t>II</a:t>
              </a:r>
              <a:r>
                <a:rPr lang="pt-BR" sz="24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SIMPÓSIO DE MICROBIOLOGIA UNESP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sz="1400" dirty="0"/>
            </a:p>
          </p:txBody>
        </p:sp>
      </p:grpSp>
      <p:sp>
        <p:nvSpPr>
          <p:cNvPr id="6" name="Google Shape;2004;g2fc2fb5d632_2_0">
            <a:extLst>
              <a:ext uri="{FF2B5EF4-FFF2-40B4-BE49-F238E27FC236}">
                <a16:creationId xmlns:a16="http://schemas.microsoft.com/office/drawing/2014/main" id="{7600B6DC-92BA-40FA-58FB-C76D20529BFD}"/>
              </a:ext>
            </a:extLst>
          </p:cNvPr>
          <p:cNvSpPr txBox="1"/>
          <p:nvPr/>
        </p:nvSpPr>
        <p:spPr>
          <a:xfrm>
            <a:off x="964787" y="27501369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004;g2fc2fb5d632_2_0">
            <a:extLst>
              <a:ext uri="{FF2B5EF4-FFF2-40B4-BE49-F238E27FC236}">
                <a16:creationId xmlns:a16="http://schemas.microsoft.com/office/drawing/2014/main" id="{C0DFEF49-2702-3980-B987-CA9A702C82B3}"/>
              </a:ext>
            </a:extLst>
          </p:cNvPr>
          <p:cNvSpPr txBox="1"/>
          <p:nvPr/>
        </p:nvSpPr>
        <p:spPr>
          <a:xfrm>
            <a:off x="964787" y="20128992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004;g2fc2fb5d632_2_0">
            <a:extLst>
              <a:ext uri="{FF2B5EF4-FFF2-40B4-BE49-F238E27FC236}">
                <a16:creationId xmlns:a16="http://schemas.microsoft.com/office/drawing/2014/main" id="{2981820A-186D-E691-C727-28F0D095B438}"/>
              </a:ext>
            </a:extLst>
          </p:cNvPr>
          <p:cNvSpPr txBox="1"/>
          <p:nvPr/>
        </p:nvSpPr>
        <p:spPr>
          <a:xfrm>
            <a:off x="964787" y="8083110"/>
            <a:ext cx="1397010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004;g2fc2fb5d632_2_0">
            <a:extLst>
              <a:ext uri="{FF2B5EF4-FFF2-40B4-BE49-F238E27FC236}">
                <a16:creationId xmlns:a16="http://schemas.microsoft.com/office/drawing/2014/main" id="{157E360D-18A4-A1E3-395F-16F485211CFE}"/>
              </a:ext>
            </a:extLst>
          </p:cNvPr>
          <p:cNvSpPr txBox="1"/>
          <p:nvPr/>
        </p:nvSpPr>
        <p:spPr>
          <a:xfrm>
            <a:off x="16807625" y="8077043"/>
            <a:ext cx="1397010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04;g2fc2fb5d632_2_0">
            <a:extLst>
              <a:ext uri="{FF2B5EF4-FFF2-40B4-BE49-F238E27FC236}">
                <a16:creationId xmlns:a16="http://schemas.microsoft.com/office/drawing/2014/main" id="{BCDA0933-8AFD-41C2-5441-DA4B9BCB81E9}"/>
              </a:ext>
            </a:extLst>
          </p:cNvPr>
          <p:cNvSpPr txBox="1"/>
          <p:nvPr/>
        </p:nvSpPr>
        <p:spPr>
          <a:xfrm>
            <a:off x="16807625" y="20092318"/>
            <a:ext cx="139701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004;g2fc2fb5d632_2_0">
            <a:extLst>
              <a:ext uri="{FF2B5EF4-FFF2-40B4-BE49-F238E27FC236}">
                <a16:creationId xmlns:a16="http://schemas.microsoft.com/office/drawing/2014/main" id="{6E3A5B59-6781-F23A-C1C5-B724BBB92E08}"/>
              </a:ext>
            </a:extLst>
          </p:cNvPr>
          <p:cNvSpPr txBox="1"/>
          <p:nvPr/>
        </p:nvSpPr>
        <p:spPr>
          <a:xfrm>
            <a:off x="16807625" y="32518968"/>
            <a:ext cx="139701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</p:txBody>
      </p:sp>
      <p:sp>
        <p:nvSpPr>
          <p:cNvPr id="12" name="Google Shape;2004;g2fc2fb5d632_2_0">
            <a:extLst>
              <a:ext uri="{FF2B5EF4-FFF2-40B4-BE49-F238E27FC236}">
                <a16:creationId xmlns:a16="http://schemas.microsoft.com/office/drawing/2014/main" id="{232AB71F-2124-651C-8A1A-9DD17B131F0A}"/>
              </a:ext>
            </a:extLst>
          </p:cNvPr>
          <p:cNvSpPr txBox="1"/>
          <p:nvPr/>
        </p:nvSpPr>
        <p:spPr>
          <a:xfrm>
            <a:off x="16948779" y="37151597"/>
            <a:ext cx="139701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Texto: fonte de tamanho mínimo 28-32, justificado;</a:t>
            </a:r>
            <a:endParaRPr lang="pt-BR" sz="3200" dirty="0"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995;g2fc2fb5d632_2_0">
            <a:extLst>
              <a:ext uri="{FF2B5EF4-FFF2-40B4-BE49-F238E27FC236}">
                <a16:creationId xmlns:a16="http://schemas.microsoft.com/office/drawing/2014/main" id="{DC2F1BBE-CCE3-495E-D675-F61D01DDCE59}"/>
              </a:ext>
            </a:extLst>
          </p:cNvPr>
          <p:cNvSpPr txBox="1"/>
          <p:nvPr/>
        </p:nvSpPr>
        <p:spPr>
          <a:xfrm>
            <a:off x="6875794" y="996600"/>
            <a:ext cx="18647700" cy="119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6000" b="1" dirty="0">
                <a:solidFill>
                  <a:srgbClr val="303134"/>
                </a:solidFill>
                <a:latin typeface="+mj-lt"/>
              </a:rPr>
              <a:t>Título: </a:t>
            </a:r>
            <a:r>
              <a:rPr lang="pt-BR" sz="6000" b="1" i="0" u="none" strike="noStrike" dirty="0">
                <a:solidFill>
                  <a:srgbClr val="000000"/>
                </a:solidFill>
                <a:effectLst/>
                <a:latin typeface="+mj-lt"/>
              </a:rPr>
              <a:t>tamanho mínimo 48</a:t>
            </a:r>
            <a:endParaRPr lang="pt-BR" sz="6000" b="1" dirty="0">
              <a:solidFill>
                <a:srgbClr val="303134"/>
              </a:solidFill>
              <a:latin typeface="+mj-lt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497ABC0-75EF-9FBC-3E73-44E1B22C36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77" t="13850" r="17021" b="10426"/>
          <a:stretch>
            <a:fillRect/>
          </a:stretch>
        </p:blipFill>
        <p:spPr>
          <a:xfrm>
            <a:off x="28226440" y="39489633"/>
            <a:ext cx="3465234" cy="3565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722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2430</Words>
  <Application>Microsoft Office PowerPoint</Application>
  <PresentationFormat>Personalizar</PresentationFormat>
  <Paragraphs>270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Times New Roman</vt:lpstr>
      <vt:lpstr>Open Sans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Camila Rodrigues</dc:creator>
  <cp:lastModifiedBy>Luana Alcarás da Silva</cp:lastModifiedBy>
  <cp:revision>3</cp:revision>
  <dcterms:modified xsi:type="dcterms:W3CDTF">2026-05-11T17:04:40Z</dcterms:modified>
</cp:coreProperties>
</file>