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8" r:id="rId3"/>
    <p:sldId id="257" r:id="rId4"/>
  </p:sldIdLst>
  <p:sldSz cx="32399288" cy="43200638"/>
  <p:notesSz cx="6858000" cy="9144000"/>
  <p:embeddedFontLst>
    <p:embeddedFont>
      <p:font typeface="Open Sans" panose="020B0606030504020204" pitchFamily="34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607">
          <p15:clr>
            <a:srgbClr val="A4A3A4"/>
          </p15:clr>
        </p15:guide>
        <p15:guide id="2" pos="10205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ic72GmV49FnLtFfoPm50/cKkvA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E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" d="100"/>
          <a:sy n="10" d="100"/>
        </p:scale>
        <p:origin x="2436" y="264"/>
      </p:cViewPr>
      <p:guideLst>
        <p:guide orient="horz" pos="1360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5" Type="http://schemas.openxmlformats.org/officeDocument/2006/relationships/notesMaster" Target="notesMasters/notesMaster1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144713" y="685800"/>
            <a:ext cx="25685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704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68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704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68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704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68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704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68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704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68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68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68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68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68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52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fc2ba08ba5_3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704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g2fc2ba08ba5_3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>
          <a:extLst>
            <a:ext uri="{FF2B5EF4-FFF2-40B4-BE49-F238E27FC236}">
              <a16:creationId xmlns:a16="http://schemas.microsoft.com/office/drawing/2014/main" id="{ACEF79B7-D77A-778E-9FD2-E39033280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fc2ba08ba5_3_75:notes">
            <a:extLst>
              <a:ext uri="{FF2B5EF4-FFF2-40B4-BE49-F238E27FC236}">
                <a16:creationId xmlns:a16="http://schemas.microsoft.com/office/drawing/2014/main" id="{5AEDCFAA-1045-A280-6AA5-B17AEC88F13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704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g2fc2ba08ba5_3_75:notes">
            <a:extLst>
              <a:ext uri="{FF2B5EF4-FFF2-40B4-BE49-F238E27FC236}">
                <a16:creationId xmlns:a16="http://schemas.microsoft.com/office/drawing/2014/main" id="{C0D5E826-EFDC-337B-5DB3-2BBD7F49FD7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546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Google Shape;1086;g2fc2fb5d632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704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7" name="Google Shape;1087;g2fc2fb5d632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fc2ba08ba5_3_6"/>
          <p:cNvSpPr txBox="1">
            <a:spLocks noGrp="1"/>
          </p:cNvSpPr>
          <p:nvPr>
            <p:ph type="dt" idx="10"/>
          </p:nvPr>
        </p:nvSpPr>
        <p:spPr>
          <a:xfrm>
            <a:off x="457222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g2fc2ba08ba5_3_6"/>
          <p:cNvSpPr txBox="1">
            <a:spLocks noGrp="1"/>
          </p:cNvSpPr>
          <p:nvPr>
            <p:ph type="ftr" idx="11"/>
          </p:nvPr>
        </p:nvSpPr>
        <p:spPr>
          <a:xfrm>
            <a:off x="3124352" y="6357516"/>
            <a:ext cx="2895741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g2fc2ba08ba5_3_6"/>
          <p:cNvSpPr txBox="1">
            <a:spLocks noGrp="1"/>
          </p:cNvSpPr>
          <p:nvPr>
            <p:ph type="sldNum" idx="12"/>
          </p:nvPr>
        </p:nvSpPr>
        <p:spPr>
          <a:xfrm>
            <a:off x="6553519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2fc2ba08ba5_3_63"/>
          <p:cNvSpPr txBox="1">
            <a:spLocks noGrp="1"/>
          </p:cNvSpPr>
          <p:nvPr>
            <p:ph type="title"/>
          </p:nvPr>
        </p:nvSpPr>
        <p:spPr>
          <a:xfrm>
            <a:off x="457222" y="274688"/>
            <a:ext cx="8230000" cy="1143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g2fc2ba08ba5_3_63"/>
          <p:cNvSpPr txBox="1">
            <a:spLocks noGrp="1"/>
          </p:cNvSpPr>
          <p:nvPr>
            <p:ph type="body" idx="1"/>
          </p:nvPr>
        </p:nvSpPr>
        <p:spPr>
          <a:xfrm rot="5400000">
            <a:off x="2308826" y="-251110"/>
            <a:ext cx="4526793" cy="823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0" name="Google Shape;150;g2fc2ba08ba5_3_63"/>
          <p:cNvSpPr txBox="1">
            <a:spLocks noGrp="1"/>
          </p:cNvSpPr>
          <p:nvPr>
            <p:ph type="dt" idx="10"/>
          </p:nvPr>
        </p:nvSpPr>
        <p:spPr>
          <a:xfrm>
            <a:off x="457222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g2fc2ba08ba5_3_63"/>
          <p:cNvSpPr txBox="1">
            <a:spLocks noGrp="1"/>
          </p:cNvSpPr>
          <p:nvPr>
            <p:ph type="ftr" idx="11"/>
          </p:nvPr>
        </p:nvSpPr>
        <p:spPr>
          <a:xfrm>
            <a:off x="3124352" y="6357516"/>
            <a:ext cx="2895741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g2fc2ba08ba5_3_63"/>
          <p:cNvSpPr txBox="1">
            <a:spLocks noGrp="1"/>
          </p:cNvSpPr>
          <p:nvPr>
            <p:ph type="sldNum" idx="12"/>
          </p:nvPr>
        </p:nvSpPr>
        <p:spPr>
          <a:xfrm>
            <a:off x="6553519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fc2ba08ba5_3_69"/>
          <p:cNvSpPr txBox="1">
            <a:spLocks noGrp="1"/>
          </p:cNvSpPr>
          <p:nvPr>
            <p:ph type="title"/>
          </p:nvPr>
        </p:nvSpPr>
        <p:spPr>
          <a:xfrm rot="5400000">
            <a:off x="4732173" y="2172238"/>
            <a:ext cx="5852599" cy="20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g2fc2ba08ba5_3_69"/>
          <p:cNvSpPr txBox="1">
            <a:spLocks noGrp="1"/>
          </p:cNvSpPr>
          <p:nvPr>
            <p:ph type="body" idx="1"/>
          </p:nvPr>
        </p:nvSpPr>
        <p:spPr>
          <a:xfrm rot="5400000">
            <a:off x="540969" y="190941"/>
            <a:ext cx="5852599" cy="6020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6" name="Google Shape;156;g2fc2ba08ba5_3_69"/>
          <p:cNvSpPr txBox="1">
            <a:spLocks noGrp="1"/>
          </p:cNvSpPr>
          <p:nvPr>
            <p:ph type="dt" idx="10"/>
          </p:nvPr>
        </p:nvSpPr>
        <p:spPr>
          <a:xfrm>
            <a:off x="457222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g2fc2ba08ba5_3_69"/>
          <p:cNvSpPr txBox="1">
            <a:spLocks noGrp="1"/>
          </p:cNvSpPr>
          <p:nvPr>
            <p:ph type="ftr" idx="11"/>
          </p:nvPr>
        </p:nvSpPr>
        <p:spPr>
          <a:xfrm>
            <a:off x="3124352" y="6357516"/>
            <a:ext cx="2895741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g2fc2ba08ba5_3_69"/>
          <p:cNvSpPr txBox="1">
            <a:spLocks noGrp="1"/>
          </p:cNvSpPr>
          <p:nvPr>
            <p:ph type="sldNum" idx="12"/>
          </p:nvPr>
        </p:nvSpPr>
        <p:spPr>
          <a:xfrm>
            <a:off x="6553519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fc2ba08ba5_3_10"/>
          <p:cNvSpPr txBox="1">
            <a:spLocks noGrp="1"/>
          </p:cNvSpPr>
          <p:nvPr>
            <p:ph type="ctrTitle"/>
          </p:nvPr>
        </p:nvSpPr>
        <p:spPr>
          <a:xfrm>
            <a:off x="685833" y="2130816"/>
            <a:ext cx="7772778" cy="1470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g2fc2ba08ba5_3_10"/>
          <p:cNvSpPr txBox="1">
            <a:spLocks noGrp="1"/>
          </p:cNvSpPr>
          <p:nvPr>
            <p:ph type="subTitle" idx="1"/>
          </p:nvPr>
        </p:nvSpPr>
        <p:spPr>
          <a:xfrm>
            <a:off x="1371667" y="3886913"/>
            <a:ext cx="6401111" cy="1752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7" name="Google Shape;97;g2fc2ba08ba5_3_10"/>
          <p:cNvSpPr txBox="1">
            <a:spLocks noGrp="1"/>
          </p:cNvSpPr>
          <p:nvPr>
            <p:ph type="dt" idx="10"/>
          </p:nvPr>
        </p:nvSpPr>
        <p:spPr>
          <a:xfrm>
            <a:off x="457222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g2fc2ba08ba5_3_10"/>
          <p:cNvSpPr txBox="1">
            <a:spLocks noGrp="1"/>
          </p:cNvSpPr>
          <p:nvPr>
            <p:ph type="ftr" idx="11"/>
          </p:nvPr>
        </p:nvSpPr>
        <p:spPr>
          <a:xfrm>
            <a:off x="3124352" y="6357516"/>
            <a:ext cx="2895741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g2fc2ba08ba5_3_10"/>
          <p:cNvSpPr txBox="1">
            <a:spLocks noGrp="1"/>
          </p:cNvSpPr>
          <p:nvPr>
            <p:ph type="sldNum" idx="12"/>
          </p:nvPr>
        </p:nvSpPr>
        <p:spPr>
          <a:xfrm>
            <a:off x="6553519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fc2ba08ba5_3_16"/>
          <p:cNvSpPr txBox="1">
            <a:spLocks noGrp="1"/>
          </p:cNvSpPr>
          <p:nvPr>
            <p:ph type="title"/>
          </p:nvPr>
        </p:nvSpPr>
        <p:spPr>
          <a:xfrm>
            <a:off x="457222" y="274688"/>
            <a:ext cx="8230000" cy="1143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g2fc2ba08ba5_3_16"/>
          <p:cNvSpPr txBox="1">
            <a:spLocks noGrp="1"/>
          </p:cNvSpPr>
          <p:nvPr>
            <p:ph type="body" idx="1"/>
          </p:nvPr>
        </p:nvSpPr>
        <p:spPr>
          <a:xfrm>
            <a:off x="457222" y="1600494"/>
            <a:ext cx="8230000" cy="4526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g2fc2ba08ba5_3_16"/>
          <p:cNvSpPr txBox="1">
            <a:spLocks noGrp="1"/>
          </p:cNvSpPr>
          <p:nvPr>
            <p:ph type="dt" idx="10"/>
          </p:nvPr>
        </p:nvSpPr>
        <p:spPr>
          <a:xfrm>
            <a:off x="457222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g2fc2ba08ba5_3_16"/>
          <p:cNvSpPr txBox="1">
            <a:spLocks noGrp="1"/>
          </p:cNvSpPr>
          <p:nvPr>
            <p:ph type="ftr" idx="11"/>
          </p:nvPr>
        </p:nvSpPr>
        <p:spPr>
          <a:xfrm>
            <a:off x="3124352" y="6357516"/>
            <a:ext cx="2895741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g2fc2ba08ba5_3_16"/>
          <p:cNvSpPr txBox="1">
            <a:spLocks noGrp="1"/>
          </p:cNvSpPr>
          <p:nvPr>
            <p:ph type="sldNum" idx="12"/>
          </p:nvPr>
        </p:nvSpPr>
        <p:spPr>
          <a:xfrm>
            <a:off x="6553519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fc2ba08ba5_3_22"/>
          <p:cNvSpPr txBox="1">
            <a:spLocks noGrp="1"/>
          </p:cNvSpPr>
          <p:nvPr>
            <p:ph type="title"/>
          </p:nvPr>
        </p:nvSpPr>
        <p:spPr>
          <a:xfrm>
            <a:off x="722348" y="4407709"/>
            <a:ext cx="7772778" cy="1362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g2fc2ba08ba5_3_22"/>
          <p:cNvSpPr txBox="1">
            <a:spLocks noGrp="1"/>
          </p:cNvSpPr>
          <p:nvPr>
            <p:ph type="body" idx="1"/>
          </p:nvPr>
        </p:nvSpPr>
        <p:spPr>
          <a:xfrm>
            <a:off x="722348" y="2907246"/>
            <a:ext cx="7772778" cy="1500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9" name="Google Shape;109;g2fc2ba08ba5_3_22"/>
          <p:cNvSpPr txBox="1">
            <a:spLocks noGrp="1"/>
          </p:cNvSpPr>
          <p:nvPr>
            <p:ph type="dt" idx="10"/>
          </p:nvPr>
        </p:nvSpPr>
        <p:spPr>
          <a:xfrm>
            <a:off x="457222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g2fc2ba08ba5_3_22"/>
          <p:cNvSpPr txBox="1">
            <a:spLocks noGrp="1"/>
          </p:cNvSpPr>
          <p:nvPr>
            <p:ph type="ftr" idx="11"/>
          </p:nvPr>
        </p:nvSpPr>
        <p:spPr>
          <a:xfrm>
            <a:off x="3124352" y="6357516"/>
            <a:ext cx="2895741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g2fc2ba08ba5_3_22"/>
          <p:cNvSpPr txBox="1">
            <a:spLocks noGrp="1"/>
          </p:cNvSpPr>
          <p:nvPr>
            <p:ph type="sldNum" idx="12"/>
          </p:nvPr>
        </p:nvSpPr>
        <p:spPr>
          <a:xfrm>
            <a:off x="6553519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fc2ba08ba5_3_28"/>
          <p:cNvSpPr txBox="1">
            <a:spLocks noGrp="1"/>
          </p:cNvSpPr>
          <p:nvPr>
            <p:ph type="title"/>
          </p:nvPr>
        </p:nvSpPr>
        <p:spPr>
          <a:xfrm>
            <a:off x="457222" y="274688"/>
            <a:ext cx="8230000" cy="1143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g2fc2ba08ba5_3_28"/>
          <p:cNvSpPr txBox="1">
            <a:spLocks noGrp="1"/>
          </p:cNvSpPr>
          <p:nvPr>
            <p:ph type="body" idx="1"/>
          </p:nvPr>
        </p:nvSpPr>
        <p:spPr>
          <a:xfrm>
            <a:off x="457222" y="1600494"/>
            <a:ext cx="4038796" cy="4526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115" name="Google Shape;115;g2fc2ba08ba5_3_28"/>
          <p:cNvSpPr txBox="1">
            <a:spLocks noGrp="1"/>
          </p:cNvSpPr>
          <p:nvPr>
            <p:ph type="body" idx="2"/>
          </p:nvPr>
        </p:nvSpPr>
        <p:spPr>
          <a:xfrm>
            <a:off x="4648426" y="1600494"/>
            <a:ext cx="4038796" cy="4526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116" name="Google Shape;116;g2fc2ba08ba5_3_28"/>
          <p:cNvSpPr txBox="1">
            <a:spLocks noGrp="1"/>
          </p:cNvSpPr>
          <p:nvPr>
            <p:ph type="dt" idx="10"/>
          </p:nvPr>
        </p:nvSpPr>
        <p:spPr>
          <a:xfrm>
            <a:off x="457222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g2fc2ba08ba5_3_28"/>
          <p:cNvSpPr txBox="1">
            <a:spLocks noGrp="1"/>
          </p:cNvSpPr>
          <p:nvPr>
            <p:ph type="ftr" idx="11"/>
          </p:nvPr>
        </p:nvSpPr>
        <p:spPr>
          <a:xfrm>
            <a:off x="3124352" y="6357516"/>
            <a:ext cx="2895741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g2fc2ba08ba5_3_28"/>
          <p:cNvSpPr txBox="1">
            <a:spLocks noGrp="1"/>
          </p:cNvSpPr>
          <p:nvPr>
            <p:ph type="sldNum" idx="12"/>
          </p:nvPr>
        </p:nvSpPr>
        <p:spPr>
          <a:xfrm>
            <a:off x="6553519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fc2ba08ba5_3_35"/>
          <p:cNvSpPr txBox="1">
            <a:spLocks noGrp="1"/>
          </p:cNvSpPr>
          <p:nvPr>
            <p:ph type="title"/>
          </p:nvPr>
        </p:nvSpPr>
        <p:spPr>
          <a:xfrm>
            <a:off x="457222" y="274688"/>
            <a:ext cx="8230000" cy="1143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g2fc2ba08ba5_3_35"/>
          <p:cNvSpPr txBox="1">
            <a:spLocks noGrp="1"/>
          </p:cNvSpPr>
          <p:nvPr>
            <p:ph type="body" idx="1"/>
          </p:nvPr>
        </p:nvSpPr>
        <p:spPr>
          <a:xfrm>
            <a:off x="457222" y="1535395"/>
            <a:ext cx="4040384" cy="639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g2fc2ba08ba5_3_35"/>
          <p:cNvSpPr txBox="1">
            <a:spLocks noGrp="1"/>
          </p:cNvSpPr>
          <p:nvPr>
            <p:ph type="body" idx="2"/>
          </p:nvPr>
        </p:nvSpPr>
        <p:spPr>
          <a:xfrm>
            <a:off x="457222" y="2175274"/>
            <a:ext cx="4040384" cy="3952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23" name="Google Shape;123;g2fc2ba08ba5_3_35"/>
          <p:cNvSpPr txBox="1">
            <a:spLocks noGrp="1"/>
          </p:cNvSpPr>
          <p:nvPr>
            <p:ph type="body" idx="3"/>
          </p:nvPr>
        </p:nvSpPr>
        <p:spPr>
          <a:xfrm>
            <a:off x="4645251" y="1535395"/>
            <a:ext cx="4041971" cy="639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g2fc2ba08ba5_3_35"/>
          <p:cNvSpPr txBox="1">
            <a:spLocks noGrp="1"/>
          </p:cNvSpPr>
          <p:nvPr>
            <p:ph type="body" idx="4"/>
          </p:nvPr>
        </p:nvSpPr>
        <p:spPr>
          <a:xfrm>
            <a:off x="4645251" y="2175274"/>
            <a:ext cx="4041971" cy="3952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25" name="Google Shape;125;g2fc2ba08ba5_3_35"/>
          <p:cNvSpPr txBox="1">
            <a:spLocks noGrp="1"/>
          </p:cNvSpPr>
          <p:nvPr>
            <p:ph type="dt" idx="10"/>
          </p:nvPr>
        </p:nvSpPr>
        <p:spPr>
          <a:xfrm>
            <a:off x="457222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g2fc2ba08ba5_3_35"/>
          <p:cNvSpPr txBox="1">
            <a:spLocks noGrp="1"/>
          </p:cNvSpPr>
          <p:nvPr>
            <p:ph type="ftr" idx="11"/>
          </p:nvPr>
        </p:nvSpPr>
        <p:spPr>
          <a:xfrm>
            <a:off x="3124352" y="6357516"/>
            <a:ext cx="2895741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g2fc2ba08ba5_3_35"/>
          <p:cNvSpPr txBox="1">
            <a:spLocks noGrp="1"/>
          </p:cNvSpPr>
          <p:nvPr>
            <p:ph type="sldNum" idx="12"/>
          </p:nvPr>
        </p:nvSpPr>
        <p:spPr>
          <a:xfrm>
            <a:off x="6553519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2fc2ba08ba5_3_44"/>
          <p:cNvSpPr txBox="1">
            <a:spLocks noGrp="1"/>
          </p:cNvSpPr>
          <p:nvPr>
            <p:ph type="title"/>
          </p:nvPr>
        </p:nvSpPr>
        <p:spPr>
          <a:xfrm>
            <a:off x="457222" y="274688"/>
            <a:ext cx="8230000" cy="1143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g2fc2ba08ba5_3_44"/>
          <p:cNvSpPr txBox="1">
            <a:spLocks noGrp="1"/>
          </p:cNvSpPr>
          <p:nvPr>
            <p:ph type="dt" idx="10"/>
          </p:nvPr>
        </p:nvSpPr>
        <p:spPr>
          <a:xfrm>
            <a:off x="457222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g2fc2ba08ba5_3_44"/>
          <p:cNvSpPr txBox="1">
            <a:spLocks noGrp="1"/>
          </p:cNvSpPr>
          <p:nvPr>
            <p:ph type="ftr" idx="11"/>
          </p:nvPr>
        </p:nvSpPr>
        <p:spPr>
          <a:xfrm>
            <a:off x="3124352" y="6357516"/>
            <a:ext cx="2895741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g2fc2ba08ba5_3_44"/>
          <p:cNvSpPr txBox="1">
            <a:spLocks noGrp="1"/>
          </p:cNvSpPr>
          <p:nvPr>
            <p:ph type="sldNum" idx="12"/>
          </p:nvPr>
        </p:nvSpPr>
        <p:spPr>
          <a:xfrm>
            <a:off x="6553519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fc2ba08ba5_3_49"/>
          <p:cNvSpPr txBox="1">
            <a:spLocks noGrp="1"/>
          </p:cNvSpPr>
          <p:nvPr>
            <p:ph type="title"/>
          </p:nvPr>
        </p:nvSpPr>
        <p:spPr>
          <a:xfrm>
            <a:off x="457222" y="273100"/>
            <a:ext cx="3008459" cy="1162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g2fc2ba08ba5_3_49"/>
          <p:cNvSpPr txBox="1">
            <a:spLocks noGrp="1"/>
          </p:cNvSpPr>
          <p:nvPr>
            <p:ph type="body" idx="1"/>
          </p:nvPr>
        </p:nvSpPr>
        <p:spPr>
          <a:xfrm>
            <a:off x="3575224" y="273100"/>
            <a:ext cx="5111999" cy="585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36" name="Google Shape;136;g2fc2ba08ba5_3_49"/>
          <p:cNvSpPr txBox="1">
            <a:spLocks noGrp="1"/>
          </p:cNvSpPr>
          <p:nvPr>
            <p:ph type="body" idx="2"/>
          </p:nvPr>
        </p:nvSpPr>
        <p:spPr>
          <a:xfrm>
            <a:off x="457222" y="1435363"/>
            <a:ext cx="3008459" cy="4691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g2fc2ba08ba5_3_49"/>
          <p:cNvSpPr txBox="1">
            <a:spLocks noGrp="1"/>
          </p:cNvSpPr>
          <p:nvPr>
            <p:ph type="dt" idx="10"/>
          </p:nvPr>
        </p:nvSpPr>
        <p:spPr>
          <a:xfrm>
            <a:off x="457222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g2fc2ba08ba5_3_49"/>
          <p:cNvSpPr txBox="1">
            <a:spLocks noGrp="1"/>
          </p:cNvSpPr>
          <p:nvPr>
            <p:ph type="ftr" idx="11"/>
          </p:nvPr>
        </p:nvSpPr>
        <p:spPr>
          <a:xfrm>
            <a:off x="3124352" y="6357516"/>
            <a:ext cx="2895741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g2fc2ba08ba5_3_49"/>
          <p:cNvSpPr txBox="1">
            <a:spLocks noGrp="1"/>
          </p:cNvSpPr>
          <p:nvPr>
            <p:ph type="sldNum" idx="12"/>
          </p:nvPr>
        </p:nvSpPr>
        <p:spPr>
          <a:xfrm>
            <a:off x="6553519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2fc2ba08ba5_3_56"/>
          <p:cNvSpPr txBox="1">
            <a:spLocks noGrp="1"/>
          </p:cNvSpPr>
          <p:nvPr>
            <p:ph type="title"/>
          </p:nvPr>
        </p:nvSpPr>
        <p:spPr>
          <a:xfrm>
            <a:off x="1792375" y="4801481"/>
            <a:ext cx="5486667" cy="566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g2fc2ba08ba5_3_56"/>
          <p:cNvSpPr>
            <a:spLocks noGrp="1"/>
          </p:cNvSpPr>
          <p:nvPr>
            <p:ph type="pic" idx="2"/>
          </p:nvPr>
        </p:nvSpPr>
        <p:spPr>
          <a:xfrm>
            <a:off x="1792375" y="612887"/>
            <a:ext cx="5486667" cy="4115555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g2fc2ba08ba5_3_56"/>
          <p:cNvSpPr txBox="1">
            <a:spLocks noGrp="1"/>
          </p:cNvSpPr>
          <p:nvPr>
            <p:ph type="body" idx="1"/>
          </p:nvPr>
        </p:nvSpPr>
        <p:spPr>
          <a:xfrm>
            <a:off x="1792375" y="5368323"/>
            <a:ext cx="5486667" cy="805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g2fc2ba08ba5_3_56"/>
          <p:cNvSpPr txBox="1">
            <a:spLocks noGrp="1"/>
          </p:cNvSpPr>
          <p:nvPr>
            <p:ph type="dt" idx="10"/>
          </p:nvPr>
        </p:nvSpPr>
        <p:spPr>
          <a:xfrm>
            <a:off x="457222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g2fc2ba08ba5_3_56"/>
          <p:cNvSpPr txBox="1">
            <a:spLocks noGrp="1"/>
          </p:cNvSpPr>
          <p:nvPr>
            <p:ph type="ftr" idx="11"/>
          </p:nvPr>
        </p:nvSpPr>
        <p:spPr>
          <a:xfrm>
            <a:off x="3124352" y="6357516"/>
            <a:ext cx="2895741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g2fc2ba08ba5_3_56"/>
          <p:cNvSpPr txBox="1">
            <a:spLocks noGrp="1"/>
          </p:cNvSpPr>
          <p:nvPr>
            <p:ph type="sldNum" idx="12"/>
          </p:nvPr>
        </p:nvSpPr>
        <p:spPr>
          <a:xfrm>
            <a:off x="6553519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fc2ba08ba5_3_0"/>
          <p:cNvSpPr txBox="1">
            <a:spLocks noGrp="1"/>
          </p:cNvSpPr>
          <p:nvPr>
            <p:ph type="title"/>
          </p:nvPr>
        </p:nvSpPr>
        <p:spPr>
          <a:xfrm>
            <a:off x="457222" y="274688"/>
            <a:ext cx="8230000" cy="1143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6" name="Google Shape;86;g2fc2ba08ba5_3_0"/>
          <p:cNvSpPr txBox="1">
            <a:spLocks noGrp="1"/>
          </p:cNvSpPr>
          <p:nvPr>
            <p:ph type="body" idx="1"/>
          </p:nvPr>
        </p:nvSpPr>
        <p:spPr>
          <a:xfrm>
            <a:off x="457222" y="1600494"/>
            <a:ext cx="8230000" cy="4526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Google Shape;87;g2fc2ba08ba5_3_0"/>
          <p:cNvSpPr txBox="1">
            <a:spLocks noGrp="1"/>
          </p:cNvSpPr>
          <p:nvPr>
            <p:ph type="dt" idx="10"/>
          </p:nvPr>
        </p:nvSpPr>
        <p:spPr>
          <a:xfrm>
            <a:off x="457222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g2fc2ba08ba5_3_0"/>
          <p:cNvSpPr txBox="1">
            <a:spLocks noGrp="1"/>
          </p:cNvSpPr>
          <p:nvPr>
            <p:ph type="ftr" idx="11"/>
          </p:nvPr>
        </p:nvSpPr>
        <p:spPr>
          <a:xfrm>
            <a:off x="3124352" y="6357516"/>
            <a:ext cx="2895741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g2fc2ba08ba5_3_0"/>
          <p:cNvSpPr txBox="1">
            <a:spLocks noGrp="1"/>
          </p:cNvSpPr>
          <p:nvPr>
            <p:ph type="sldNum" idx="12"/>
          </p:nvPr>
        </p:nvSpPr>
        <p:spPr>
          <a:xfrm>
            <a:off x="6553519" y="6357516"/>
            <a:ext cx="2133704" cy="365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DDEBA"/>
        </a:solidFill>
        <a:effectLst/>
      </p:bgPr>
    </p:bg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g2fc2ba08ba5_3_75"/>
          <p:cNvGrpSpPr/>
          <p:nvPr/>
        </p:nvGrpSpPr>
        <p:grpSpPr>
          <a:xfrm>
            <a:off x="1190690" y="1423043"/>
            <a:ext cx="25484685" cy="1663457"/>
            <a:chOff x="0" y="0"/>
            <a:chExt cx="33977929" cy="2217536"/>
          </a:xfrm>
        </p:grpSpPr>
        <p:sp>
          <p:nvSpPr>
            <p:cNvPr id="164" name="Google Shape;164;g2fc2ba08ba5_3_75"/>
            <p:cNvSpPr/>
            <p:nvPr/>
          </p:nvSpPr>
          <p:spPr>
            <a:xfrm>
              <a:off x="3636705" y="0"/>
              <a:ext cx="2039344" cy="2217536"/>
            </a:xfrm>
            <a:custGeom>
              <a:avLst/>
              <a:gdLst/>
              <a:ahLst/>
              <a:cxnLst/>
              <a:rect l="l" t="t" r="r" b="b"/>
              <a:pathLst>
                <a:path w="2039344" h="2217536" extrusionOk="0">
                  <a:moveTo>
                    <a:pt x="0" y="0"/>
                  </a:moveTo>
                  <a:lnTo>
                    <a:pt x="2039343" y="0"/>
                  </a:lnTo>
                  <a:lnTo>
                    <a:pt x="2039343" y="2217536"/>
                  </a:lnTo>
                  <a:lnTo>
                    <a:pt x="0" y="221753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l="-3754" r="-89560" b="-105"/>
              </a:stretch>
            </a:blipFill>
            <a:ln>
              <a:noFill/>
            </a:ln>
          </p:spPr>
        </p:sp>
        <p:cxnSp>
          <p:nvCxnSpPr>
            <p:cNvPr id="165" name="Google Shape;165;g2fc2ba08ba5_3_75"/>
            <p:cNvCxnSpPr/>
            <p:nvPr/>
          </p:nvCxnSpPr>
          <p:spPr>
            <a:xfrm>
              <a:off x="0" y="1109963"/>
              <a:ext cx="3186577" cy="0"/>
            </a:xfrm>
            <a:prstGeom prst="straightConnector1">
              <a:avLst/>
            </a:prstGeom>
            <a:noFill/>
            <a:ln w="50800" cap="flat" cmpd="sng">
              <a:solidFill>
                <a:srgbClr val="1C191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66" name="Google Shape;166;g2fc2ba08ba5_3_75"/>
            <p:cNvCxnSpPr/>
            <p:nvPr/>
          </p:nvCxnSpPr>
          <p:spPr>
            <a:xfrm>
              <a:off x="6116102" y="1109963"/>
              <a:ext cx="27861827" cy="0"/>
            </a:xfrm>
            <a:prstGeom prst="straightConnector1">
              <a:avLst/>
            </a:prstGeom>
            <a:noFill/>
            <a:ln w="50800" cap="flat" cmpd="sng">
              <a:solidFill>
                <a:srgbClr val="1C191A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67" name="Google Shape;167;g2fc2ba08ba5_3_75"/>
          <p:cNvSpPr/>
          <p:nvPr/>
        </p:nvSpPr>
        <p:spPr>
          <a:xfrm>
            <a:off x="3240158" y="40720440"/>
            <a:ext cx="3465235" cy="551989"/>
          </a:xfrm>
          <a:custGeom>
            <a:avLst/>
            <a:gdLst/>
            <a:ahLst/>
            <a:cxnLst/>
            <a:rect l="l" t="t" r="r" b="b"/>
            <a:pathLst>
              <a:path w="3465067" h="551888" extrusionOk="0">
                <a:moveTo>
                  <a:pt x="0" y="0"/>
                </a:moveTo>
                <a:lnTo>
                  <a:pt x="3465067" y="0"/>
                </a:lnTo>
                <a:lnTo>
                  <a:pt x="3465067" y="551888"/>
                </a:lnTo>
                <a:lnTo>
                  <a:pt x="0" y="55188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47918"/>
            </a:stretch>
          </a:blipFill>
          <a:ln>
            <a:noFill/>
          </a:ln>
        </p:spPr>
      </p:sp>
      <p:cxnSp>
        <p:nvCxnSpPr>
          <p:cNvPr id="172" name="Google Shape;172;g2fc2ba08ba5_3_75"/>
          <p:cNvCxnSpPr/>
          <p:nvPr/>
        </p:nvCxnSpPr>
        <p:spPr>
          <a:xfrm>
            <a:off x="6705393" y="40996435"/>
            <a:ext cx="18055812" cy="0"/>
          </a:xfrm>
          <a:prstGeom prst="straightConnector1">
            <a:avLst/>
          </a:prstGeom>
          <a:noFill/>
          <a:ln w="28575" cap="flat" cmpd="sng">
            <a:solidFill>
              <a:srgbClr val="1C191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69" name="Google Shape;1069;g2fc2ba08ba5_3_75"/>
          <p:cNvSpPr txBox="1"/>
          <p:nvPr/>
        </p:nvSpPr>
        <p:spPr>
          <a:xfrm>
            <a:off x="7624929" y="2707351"/>
            <a:ext cx="18647700" cy="1909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3000" b="1" dirty="0">
                <a:solidFill>
                  <a:schemeClr val="dk1"/>
                </a:solidFill>
              </a:rPr>
              <a:t>SOBRENOME, NOME.</a:t>
            </a:r>
            <a:r>
              <a:rPr lang="pt-BR" sz="3000" b="1" baseline="30000" dirty="0">
                <a:solidFill>
                  <a:schemeClr val="dk1"/>
                </a:solidFill>
              </a:rPr>
              <a:t>1</a:t>
            </a:r>
            <a:r>
              <a:rPr lang="pt-BR" sz="3000" b="1" dirty="0">
                <a:solidFill>
                  <a:schemeClr val="dk1"/>
                </a:solidFill>
              </a:rPr>
              <a:t>, SOBRENOME, NOME.</a:t>
            </a:r>
            <a:r>
              <a:rPr lang="pt-BR" sz="3000" b="1" baseline="30000" dirty="0">
                <a:solidFill>
                  <a:schemeClr val="dk1"/>
                </a:solidFill>
              </a:rPr>
              <a:t>2</a:t>
            </a:r>
            <a:r>
              <a:rPr lang="pt-BR" sz="3000" b="1" dirty="0">
                <a:solidFill>
                  <a:schemeClr val="dk1"/>
                </a:solidFill>
              </a:rPr>
              <a:t>.</a:t>
            </a:r>
            <a:endParaRPr sz="3000" b="1" baseline="30000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2600" b="1" baseline="30000" dirty="0">
                <a:solidFill>
                  <a:schemeClr val="dk1"/>
                </a:solidFill>
              </a:rPr>
              <a:t>1</a:t>
            </a:r>
            <a:r>
              <a:rPr lang="pt-BR" sz="2600" b="1" dirty="0">
                <a:solidFill>
                  <a:schemeClr val="dk1"/>
                </a:solidFill>
              </a:rPr>
              <a:t>Instituição, cidade, país.</a:t>
            </a:r>
            <a:endParaRPr sz="2600" b="1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2600" b="1" baseline="30000" dirty="0">
                <a:solidFill>
                  <a:schemeClr val="dk1"/>
                </a:solidFill>
              </a:rPr>
              <a:t>2</a:t>
            </a:r>
            <a:r>
              <a:rPr lang="pt-BR" sz="2600" b="1" dirty="0">
                <a:solidFill>
                  <a:schemeClr val="dk1"/>
                </a:solidFill>
              </a:rPr>
              <a:t>Instituição, cidade, país.</a:t>
            </a:r>
            <a:endParaRPr sz="2600" b="1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2600" b="1" dirty="0">
                <a:solidFill>
                  <a:schemeClr val="dk1"/>
                </a:solidFill>
              </a:rPr>
              <a:t>e-mail</a:t>
            </a:r>
            <a:endParaRPr sz="2600" b="1" dirty="0">
              <a:solidFill>
                <a:schemeClr val="dk1"/>
              </a:solidFill>
            </a:endParaRPr>
          </a:p>
        </p:txBody>
      </p:sp>
      <p:sp>
        <p:nvSpPr>
          <p:cNvPr id="1070" name="Google Shape;1070;g2fc2ba08ba5_3_75"/>
          <p:cNvSpPr/>
          <p:nvPr/>
        </p:nvSpPr>
        <p:spPr>
          <a:xfrm>
            <a:off x="964775" y="6919628"/>
            <a:ext cx="14125800" cy="835697"/>
          </a:xfrm>
          <a:prstGeom prst="roundRect">
            <a:avLst>
              <a:gd name="adj" fmla="val 50000"/>
            </a:avLst>
          </a:prstGeom>
          <a:solidFill>
            <a:srgbClr val="303134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000" b="1">
                <a:solidFill>
                  <a:schemeClr val="lt1"/>
                </a:solidFill>
              </a:rPr>
              <a:t>INTRODUÇÃO</a:t>
            </a:r>
            <a:endParaRPr sz="50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1" name="Google Shape;1071;g2fc2ba08ba5_3_75"/>
          <p:cNvSpPr/>
          <p:nvPr/>
        </p:nvSpPr>
        <p:spPr>
          <a:xfrm>
            <a:off x="1197038" y="20380391"/>
            <a:ext cx="14125800" cy="835697"/>
          </a:xfrm>
          <a:prstGeom prst="roundRect">
            <a:avLst>
              <a:gd name="adj" fmla="val 50000"/>
            </a:avLst>
          </a:prstGeom>
          <a:solidFill>
            <a:srgbClr val="303134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000" b="1" dirty="0">
                <a:solidFill>
                  <a:schemeClr val="lt1"/>
                </a:solidFill>
              </a:rPr>
              <a:t>OBJETIVO</a:t>
            </a:r>
            <a:endParaRPr sz="50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2" name="Google Shape;1072;g2fc2ba08ba5_3_75"/>
          <p:cNvSpPr/>
          <p:nvPr/>
        </p:nvSpPr>
        <p:spPr>
          <a:xfrm>
            <a:off x="964787" y="26468178"/>
            <a:ext cx="14125800" cy="835697"/>
          </a:xfrm>
          <a:prstGeom prst="roundRect">
            <a:avLst>
              <a:gd name="adj" fmla="val 50000"/>
            </a:avLst>
          </a:prstGeom>
          <a:solidFill>
            <a:srgbClr val="303134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000" b="1">
                <a:solidFill>
                  <a:schemeClr val="lt1"/>
                </a:solidFill>
              </a:rPr>
              <a:t>METODOLOGIA</a:t>
            </a:r>
            <a:endParaRPr sz="50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3" name="Google Shape;1073;g2fc2ba08ba5_3_75"/>
          <p:cNvSpPr/>
          <p:nvPr/>
        </p:nvSpPr>
        <p:spPr>
          <a:xfrm>
            <a:off x="16598075" y="6919629"/>
            <a:ext cx="14125800" cy="835696"/>
          </a:xfrm>
          <a:prstGeom prst="roundRect">
            <a:avLst>
              <a:gd name="adj" fmla="val 50000"/>
            </a:avLst>
          </a:prstGeom>
          <a:solidFill>
            <a:srgbClr val="303134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000" b="1" dirty="0">
                <a:solidFill>
                  <a:schemeClr val="lt1"/>
                </a:solidFill>
              </a:rPr>
              <a:t>RESULTADOS</a:t>
            </a:r>
            <a:endParaRPr sz="50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4" name="Google Shape;1074;g2fc2ba08ba5_3_75"/>
          <p:cNvSpPr/>
          <p:nvPr/>
        </p:nvSpPr>
        <p:spPr>
          <a:xfrm>
            <a:off x="16324175" y="18934904"/>
            <a:ext cx="14399700" cy="835696"/>
          </a:xfrm>
          <a:prstGeom prst="roundRect">
            <a:avLst>
              <a:gd name="adj" fmla="val 50000"/>
            </a:avLst>
          </a:prstGeom>
          <a:solidFill>
            <a:srgbClr val="303134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000" b="1" dirty="0">
                <a:solidFill>
                  <a:schemeClr val="lt1"/>
                </a:solidFill>
              </a:rPr>
              <a:t>CONCLUSÃO</a:t>
            </a:r>
            <a:endParaRPr sz="50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5" name="Google Shape;1075;g2fc2ba08ba5_3_75"/>
          <p:cNvSpPr/>
          <p:nvPr/>
        </p:nvSpPr>
        <p:spPr>
          <a:xfrm>
            <a:off x="16651925" y="31329404"/>
            <a:ext cx="14125800" cy="867846"/>
          </a:xfrm>
          <a:prstGeom prst="roundRect">
            <a:avLst>
              <a:gd name="adj" fmla="val 50000"/>
            </a:avLst>
          </a:prstGeom>
          <a:solidFill>
            <a:srgbClr val="303134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000" b="1" dirty="0">
                <a:solidFill>
                  <a:schemeClr val="lt1"/>
                </a:solidFill>
              </a:rPr>
              <a:t>REFERÊNCIAS</a:t>
            </a:r>
            <a:endParaRPr sz="50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76" name="Google Shape;1076;g2fc2ba08ba5_3_7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7192164" y="1668741"/>
            <a:ext cx="4598617" cy="1172063"/>
          </a:xfrm>
          <a:prstGeom prst="rect">
            <a:avLst/>
          </a:prstGeom>
          <a:noFill/>
          <a:ln>
            <a:noFill/>
          </a:ln>
        </p:spPr>
      </p:pic>
      <p:sp>
        <p:nvSpPr>
          <p:cNvPr id="1084" name="Google Shape;1084;g2fc2ba08ba5_3_75"/>
          <p:cNvSpPr/>
          <p:nvPr/>
        </p:nvSpPr>
        <p:spPr>
          <a:xfrm>
            <a:off x="16530425" y="35978304"/>
            <a:ext cx="14399700" cy="867846"/>
          </a:xfrm>
          <a:prstGeom prst="roundRect">
            <a:avLst>
              <a:gd name="adj" fmla="val 50000"/>
            </a:avLst>
          </a:prstGeom>
          <a:solidFill>
            <a:srgbClr val="303134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000" b="1" dirty="0">
                <a:solidFill>
                  <a:schemeClr val="lt1"/>
                </a:solidFill>
              </a:rPr>
              <a:t>APOIO FINANCEIRO</a:t>
            </a:r>
            <a:endParaRPr sz="50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" name="Google Shape;1094;g2fc2fb5d632_2_0">
            <a:extLst>
              <a:ext uri="{FF2B5EF4-FFF2-40B4-BE49-F238E27FC236}">
                <a16:creationId xmlns:a16="http://schemas.microsoft.com/office/drawing/2014/main" id="{AB9E5CC8-D507-63D4-C39E-1CD0E110E55D}"/>
              </a:ext>
            </a:extLst>
          </p:cNvPr>
          <p:cNvGrpSpPr/>
          <p:nvPr/>
        </p:nvGrpSpPr>
        <p:grpSpPr>
          <a:xfrm>
            <a:off x="3087768" y="41546974"/>
            <a:ext cx="14047596" cy="1045634"/>
            <a:chOff x="-203177" y="616931"/>
            <a:chExt cx="18729217" cy="1393923"/>
          </a:xfrm>
        </p:grpSpPr>
        <p:sp>
          <p:nvSpPr>
            <p:cNvPr id="4" name="Google Shape;1095;g2fc2fb5d632_2_0">
              <a:extLst>
                <a:ext uri="{FF2B5EF4-FFF2-40B4-BE49-F238E27FC236}">
                  <a16:creationId xmlns:a16="http://schemas.microsoft.com/office/drawing/2014/main" id="{4BDF2542-9402-D1E7-DEE2-18C1F605B0F8}"/>
                </a:ext>
              </a:extLst>
            </p:cNvPr>
            <p:cNvSpPr txBox="1"/>
            <p:nvPr/>
          </p:nvSpPr>
          <p:spPr>
            <a:xfrm>
              <a:off x="-203177" y="1045810"/>
              <a:ext cx="18729217" cy="9650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9799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4800" b="1" u="none" strike="noStrike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Biotecnologia Microbiana no Contexto Sustentável</a:t>
              </a:r>
              <a:endParaRPr lang="pt-BR" sz="4800" b="1" dirty="0"/>
            </a:p>
          </p:txBody>
        </p:sp>
        <p:sp>
          <p:nvSpPr>
            <p:cNvPr id="5" name="Google Shape;1096;g2fc2fb5d632_2_0">
              <a:extLst>
                <a:ext uri="{FF2B5EF4-FFF2-40B4-BE49-F238E27FC236}">
                  <a16:creationId xmlns:a16="http://schemas.microsoft.com/office/drawing/2014/main" id="{416DA4BC-5D9E-053D-8B2E-CFEDF4E7C310}"/>
                </a:ext>
              </a:extLst>
            </p:cNvPr>
            <p:cNvSpPr txBox="1"/>
            <p:nvPr/>
          </p:nvSpPr>
          <p:spPr>
            <a:xfrm>
              <a:off x="-203177" y="616931"/>
              <a:ext cx="16612480" cy="5169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0503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2400" b="1" i="0" u="none" strike="noStrike" cap="none" dirty="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V</a:t>
              </a:r>
              <a:r>
                <a:rPr lang="pt-BR" sz="2400" b="1" dirty="0">
                  <a:latin typeface="Open Sans"/>
                  <a:ea typeface="Open Sans"/>
                  <a:cs typeface="Open Sans"/>
                  <a:sym typeface="Open Sans"/>
                </a:rPr>
                <a:t>I</a:t>
              </a:r>
              <a:r>
                <a:rPr lang="pt-BR" sz="2400" b="1" i="0" u="none" strike="noStrike" cap="none" dirty="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 SIMPÓSIO DE MICROBIOLOGIA UNESP</a:t>
              </a:r>
              <a:r>
                <a:rPr lang="pt-BR" sz="2000" b="1" i="0" u="none" strike="noStrike" cap="none" dirty="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:</a:t>
              </a:r>
              <a:endParaRPr sz="1400" dirty="0"/>
            </a:p>
          </p:txBody>
        </p:sp>
      </p:grpSp>
      <p:sp>
        <p:nvSpPr>
          <p:cNvPr id="6" name="Google Shape;2004;g2fc2fb5d632_2_0">
            <a:extLst>
              <a:ext uri="{FF2B5EF4-FFF2-40B4-BE49-F238E27FC236}">
                <a16:creationId xmlns:a16="http://schemas.microsoft.com/office/drawing/2014/main" id="{646DF15C-D43D-0221-7DCE-CDE12B55A498}"/>
              </a:ext>
            </a:extLst>
          </p:cNvPr>
          <p:cNvSpPr txBox="1"/>
          <p:nvPr/>
        </p:nvSpPr>
        <p:spPr>
          <a:xfrm>
            <a:off x="1278981" y="27502817"/>
            <a:ext cx="139701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latin typeface="Times New Roman" panose="02020603050405020304" pitchFamily="18" charset="0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6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" name="Google Shape;2004;g2fc2fb5d632_2_0">
            <a:extLst>
              <a:ext uri="{FF2B5EF4-FFF2-40B4-BE49-F238E27FC236}">
                <a16:creationId xmlns:a16="http://schemas.microsoft.com/office/drawing/2014/main" id="{D6065709-B4F4-80F6-A7F3-B994A4A55CA2}"/>
              </a:ext>
            </a:extLst>
          </p:cNvPr>
          <p:cNvSpPr txBox="1"/>
          <p:nvPr/>
        </p:nvSpPr>
        <p:spPr>
          <a:xfrm>
            <a:off x="1352738" y="21537806"/>
            <a:ext cx="139701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latin typeface="Times New Roman" panose="02020603050405020304" pitchFamily="18" charset="0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6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" name="Google Shape;2004;g2fc2fb5d632_2_0">
            <a:extLst>
              <a:ext uri="{FF2B5EF4-FFF2-40B4-BE49-F238E27FC236}">
                <a16:creationId xmlns:a16="http://schemas.microsoft.com/office/drawing/2014/main" id="{E5C391A3-EC10-8CF5-12D3-CE48C61CC1F7}"/>
              </a:ext>
            </a:extLst>
          </p:cNvPr>
          <p:cNvSpPr txBox="1"/>
          <p:nvPr/>
        </p:nvSpPr>
        <p:spPr>
          <a:xfrm>
            <a:off x="1577634" y="8406669"/>
            <a:ext cx="13970100" cy="8956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latin typeface="Times New Roman" panose="02020603050405020304" pitchFamily="18" charset="0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latin typeface="Times New Roman" panose="02020603050405020304" pitchFamily="18" charset="0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" name="Google Shape;2004;g2fc2fb5d632_2_0">
            <a:extLst>
              <a:ext uri="{FF2B5EF4-FFF2-40B4-BE49-F238E27FC236}">
                <a16:creationId xmlns:a16="http://schemas.microsoft.com/office/drawing/2014/main" id="{ECA1CE94-BADC-2309-BA9E-D92C4D26A305}"/>
              </a:ext>
            </a:extLst>
          </p:cNvPr>
          <p:cNvSpPr txBox="1"/>
          <p:nvPr/>
        </p:nvSpPr>
        <p:spPr>
          <a:xfrm>
            <a:off x="17135364" y="8398001"/>
            <a:ext cx="13970100" cy="8956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latin typeface="Times New Roman" panose="02020603050405020304" pitchFamily="18" charset="0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latin typeface="Times New Roman" panose="02020603050405020304" pitchFamily="18" charset="0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" name="Google Shape;2004;g2fc2fb5d632_2_0">
            <a:extLst>
              <a:ext uri="{FF2B5EF4-FFF2-40B4-BE49-F238E27FC236}">
                <a16:creationId xmlns:a16="http://schemas.microsoft.com/office/drawing/2014/main" id="{E23E6BA1-71E3-AE5C-0A7F-38516D2FF1CD}"/>
              </a:ext>
            </a:extLst>
          </p:cNvPr>
          <p:cNvSpPr txBox="1"/>
          <p:nvPr/>
        </p:nvSpPr>
        <p:spPr>
          <a:xfrm>
            <a:off x="16807625" y="20276564"/>
            <a:ext cx="139701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latin typeface="Times New Roman" panose="02020603050405020304" pitchFamily="18" charset="0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6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" name="Google Shape;2004;g2fc2fb5d632_2_0">
            <a:extLst>
              <a:ext uri="{FF2B5EF4-FFF2-40B4-BE49-F238E27FC236}">
                <a16:creationId xmlns:a16="http://schemas.microsoft.com/office/drawing/2014/main" id="{F418297F-75F7-0B59-6596-EA8397F2E5B5}"/>
              </a:ext>
            </a:extLst>
          </p:cNvPr>
          <p:cNvSpPr txBox="1"/>
          <p:nvPr/>
        </p:nvSpPr>
        <p:spPr>
          <a:xfrm>
            <a:off x="17135364" y="32318082"/>
            <a:ext cx="13970100" cy="3539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latin typeface="Times New Roman" panose="02020603050405020304" pitchFamily="18" charset="0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" name="Google Shape;2004;g2fc2fb5d632_2_0">
            <a:extLst>
              <a:ext uri="{FF2B5EF4-FFF2-40B4-BE49-F238E27FC236}">
                <a16:creationId xmlns:a16="http://schemas.microsoft.com/office/drawing/2014/main" id="{69D49BA1-54E0-D3D2-1E51-28A2CC39C61F}"/>
              </a:ext>
            </a:extLst>
          </p:cNvPr>
          <p:cNvSpPr txBox="1"/>
          <p:nvPr/>
        </p:nvSpPr>
        <p:spPr>
          <a:xfrm>
            <a:off x="17135364" y="37020917"/>
            <a:ext cx="13970100" cy="3539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latin typeface="Times New Roman" panose="02020603050405020304" pitchFamily="18" charset="0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" name="Google Shape;1995;g2fc2fb5d632_2_0">
            <a:extLst>
              <a:ext uri="{FF2B5EF4-FFF2-40B4-BE49-F238E27FC236}">
                <a16:creationId xmlns:a16="http://schemas.microsoft.com/office/drawing/2014/main" id="{F684DC77-7D7F-DA3E-02C8-63E53A243F99}"/>
              </a:ext>
            </a:extLst>
          </p:cNvPr>
          <p:cNvSpPr txBox="1"/>
          <p:nvPr/>
        </p:nvSpPr>
        <p:spPr>
          <a:xfrm>
            <a:off x="5998988" y="922541"/>
            <a:ext cx="18647700" cy="1192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6000" b="1" dirty="0">
                <a:solidFill>
                  <a:srgbClr val="303134"/>
                </a:solidFill>
                <a:latin typeface="+mj-lt"/>
              </a:rPr>
              <a:t>Título: </a:t>
            </a:r>
            <a:r>
              <a:rPr lang="pt-BR" sz="6000" b="0" i="0" u="none" strike="noStrike" dirty="0">
                <a:solidFill>
                  <a:srgbClr val="000000"/>
                </a:solidFill>
                <a:effectLst/>
                <a:latin typeface="+mj-lt"/>
              </a:rPr>
              <a:t>tamanho mínimo 48</a:t>
            </a:r>
            <a:endParaRPr lang="pt-BR" sz="6000" b="1" dirty="0">
              <a:solidFill>
                <a:srgbClr val="303134"/>
              </a:solidFill>
              <a:latin typeface="+mj-lt"/>
            </a:endParaRP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BE98D40F-9DB3-5D07-8522-D7374A547B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466200" y="38988445"/>
            <a:ext cx="4257675" cy="53244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">
              <a:srgbClr val="CDDEBA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Shape 162">
          <a:extLst>
            <a:ext uri="{FF2B5EF4-FFF2-40B4-BE49-F238E27FC236}">
              <a16:creationId xmlns:a16="http://schemas.microsoft.com/office/drawing/2014/main" id="{DD4BE2AC-DC63-9F7A-39DF-0F32C269B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089;g2fc2fb5d632_2_0">
            <a:extLst>
              <a:ext uri="{FF2B5EF4-FFF2-40B4-BE49-F238E27FC236}">
                <a16:creationId xmlns:a16="http://schemas.microsoft.com/office/drawing/2014/main" id="{3F740203-23AA-6ABA-8E2E-622271F15161}"/>
              </a:ext>
            </a:extLst>
          </p:cNvPr>
          <p:cNvGrpSpPr/>
          <p:nvPr/>
        </p:nvGrpSpPr>
        <p:grpSpPr>
          <a:xfrm>
            <a:off x="1380903" y="1847358"/>
            <a:ext cx="25484685" cy="1663457"/>
            <a:chOff x="0" y="0"/>
            <a:chExt cx="33977929" cy="2217536"/>
          </a:xfrm>
        </p:grpSpPr>
        <p:sp>
          <p:nvSpPr>
            <p:cNvPr id="3" name="Google Shape;1090;g2fc2fb5d632_2_0">
              <a:extLst>
                <a:ext uri="{FF2B5EF4-FFF2-40B4-BE49-F238E27FC236}">
                  <a16:creationId xmlns:a16="http://schemas.microsoft.com/office/drawing/2014/main" id="{33202BB4-B616-9851-6AEA-DD43D73641D2}"/>
                </a:ext>
              </a:extLst>
            </p:cNvPr>
            <p:cNvSpPr/>
            <p:nvPr/>
          </p:nvSpPr>
          <p:spPr>
            <a:xfrm>
              <a:off x="3636705" y="0"/>
              <a:ext cx="2039344" cy="2217536"/>
            </a:xfrm>
            <a:custGeom>
              <a:avLst/>
              <a:gdLst/>
              <a:ahLst/>
              <a:cxnLst/>
              <a:rect l="l" t="t" r="r" b="b"/>
              <a:pathLst>
                <a:path w="2039344" h="2217536" extrusionOk="0">
                  <a:moveTo>
                    <a:pt x="0" y="0"/>
                  </a:moveTo>
                  <a:lnTo>
                    <a:pt x="2039343" y="0"/>
                  </a:lnTo>
                  <a:lnTo>
                    <a:pt x="2039343" y="2217536"/>
                  </a:lnTo>
                  <a:lnTo>
                    <a:pt x="0" y="221753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l="-3754" r="-89560" b="-105"/>
              </a:stretch>
            </a:blipFill>
            <a:ln>
              <a:noFill/>
            </a:ln>
          </p:spPr>
        </p:sp>
        <p:cxnSp>
          <p:nvCxnSpPr>
            <p:cNvPr id="4" name="Google Shape;1091;g2fc2fb5d632_2_0">
              <a:extLst>
                <a:ext uri="{FF2B5EF4-FFF2-40B4-BE49-F238E27FC236}">
                  <a16:creationId xmlns:a16="http://schemas.microsoft.com/office/drawing/2014/main" id="{AE46F3E3-E374-6D80-785A-45FA18BC457A}"/>
                </a:ext>
              </a:extLst>
            </p:cNvPr>
            <p:cNvCxnSpPr/>
            <p:nvPr/>
          </p:nvCxnSpPr>
          <p:spPr>
            <a:xfrm>
              <a:off x="0" y="1109963"/>
              <a:ext cx="3186577" cy="0"/>
            </a:xfrm>
            <a:prstGeom prst="straightConnector1">
              <a:avLst/>
            </a:prstGeom>
            <a:noFill/>
            <a:ln w="50800" cap="flat" cmpd="sng">
              <a:solidFill>
                <a:srgbClr val="1C191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" name="Google Shape;1092;g2fc2fb5d632_2_0">
              <a:extLst>
                <a:ext uri="{FF2B5EF4-FFF2-40B4-BE49-F238E27FC236}">
                  <a16:creationId xmlns:a16="http://schemas.microsoft.com/office/drawing/2014/main" id="{9194B1E4-19B3-232F-E797-1698060050E2}"/>
                </a:ext>
              </a:extLst>
            </p:cNvPr>
            <p:cNvCxnSpPr/>
            <p:nvPr/>
          </p:nvCxnSpPr>
          <p:spPr>
            <a:xfrm>
              <a:off x="6116102" y="1109963"/>
              <a:ext cx="27861827" cy="0"/>
            </a:xfrm>
            <a:prstGeom prst="straightConnector1">
              <a:avLst/>
            </a:prstGeom>
            <a:noFill/>
            <a:ln w="50800" cap="flat" cmpd="sng">
              <a:solidFill>
                <a:srgbClr val="1C191A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6" name="Google Shape;1093;g2fc2fb5d632_2_0">
            <a:extLst>
              <a:ext uri="{FF2B5EF4-FFF2-40B4-BE49-F238E27FC236}">
                <a16:creationId xmlns:a16="http://schemas.microsoft.com/office/drawing/2014/main" id="{464BBDE6-D9B9-7BE2-29C5-B07D591BEC93}"/>
              </a:ext>
            </a:extLst>
          </p:cNvPr>
          <p:cNvSpPr/>
          <p:nvPr/>
        </p:nvSpPr>
        <p:spPr>
          <a:xfrm>
            <a:off x="3240158" y="40720440"/>
            <a:ext cx="3465235" cy="551989"/>
          </a:xfrm>
          <a:custGeom>
            <a:avLst/>
            <a:gdLst/>
            <a:ahLst/>
            <a:cxnLst/>
            <a:rect l="l" t="t" r="r" b="b"/>
            <a:pathLst>
              <a:path w="3465067" h="551888" extrusionOk="0">
                <a:moveTo>
                  <a:pt x="0" y="0"/>
                </a:moveTo>
                <a:lnTo>
                  <a:pt x="3465067" y="0"/>
                </a:lnTo>
                <a:lnTo>
                  <a:pt x="3465067" y="551888"/>
                </a:lnTo>
                <a:lnTo>
                  <a:pt x="0" y="55188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47918"/>
            </a:stretch>
          </a:blipFill>
          <a:ln>
            <a:noFill/>
          </a:ln>
        </p:spPr>
      </p:sp>
      <p:grpSp>
        <p:nvGrpSpPr>
          <p:cNvPr id="7" name="Google Shape;1094;g2fc2fb5d632_2_0">
            <a:extLst>
              <a:ext uri="{FF2B5EF4-FFF2-40B4-BE49-F238E27FC236}">
                <a16:creationId xmlns:a16="http://schemas.microsoft.com/office/drawing/2014/main" id="{B982777B-5033-3325-7E35-D5B8FDDDDA09}"/>
              </a:ext>
            </a:extLst>
          </p:cNvPr>
          <p:cNvGrpSpPr/>
          <p:nvPr/>
        </p:nvGrpSpPr>
        <p:grpSpPr>
          <a:xfrm>
            <a:off x="3087768" y="41546974"/>
            <a:ext cx="14047596" cy="1045634"/>
            <a:chOff x="-203177" y="616931"/>
            <a:chExt cx="18729217" cy="1393923"/>
          </a:xfrm>
        </p:grpSpPr>
        <p:sp>
          <p:nvSpPr>
            <p:cNvPr id="8" name="Google Shape;1095;g2fc2fb5d632_2_0">
              <a:extLst>
                <a:ext uri="{FF2B5EF4-FFF2-40B4-BE49-F238E27FC236}">
                  <a16:creationId xmlns:a16="http://schemas.microsoft.com/office/drawing/2014/main" id="{82F46399-9844-E8DE-5C88-595BB97F71D5}"/>
                </a:ext>
              </a:extLst>
            </p:cNvPr>
            <p:cNvSpPr txBox="1"/>
            <p:nvPr/>
          </p:nvSpPr>
          <p:spPr>
            <a:xfrm>
              <a:off x="-203177" y="1045810"/>
              <a:ext cx="18729217" cy="9650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9799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4800" b="1" u="none" strike="noStrike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Biotecnologia Microbiana no Contexto Sustentável</a:t>
              </a:r>
              <a:endParaRPr lang="pt-BR" sz="4800" b="1" dirty="0"/>
            </a:p>
          </p:txBody>
        </p:sp>
        <p:sp>
          <p:nvSpPr>
            <p:cNvPr id="9" name="Google Shape;1096;g2fc2fb5d632_2_0">
              <a:extLst>
                <a:ext uri="{FF2B5EF4-FFF2-40B4-BE49-F238E27FC236}">
                  <a16:creationId xmlns:a16="http://schemas.microsoft.com/office/drawing/2014/main" id="{46C66B18-303B-8B74-097B-7824DF8F752C}"/>
                </a:ext>
              </a:extLst>
            </p:cNvPr>
            <p:cNvSpPr txBox="1"/>
            <p:nvPr/>
          </p:nvSpPr>
          <p:spPr>
            <a:xfrm>
              <a:off x="-203177" y="616931"/>
              <a:ext cx="16612480" cy="5169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0503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2400" b="1" i="0" u="none" strike="noStrike" cap="none" dirty="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V</a:t>
              </a:r>
              <a:r>
                <a:rPr lang="pt-BR" sz="2400" b="1" dirty="0">
                  <a:latin typeface="Open Sans"/>
                  <a:ea typeface="Open Sans"/>
                  <a:cs typeface="Open Sans"/>
                  <a:sym typeface="Open Sans"/>
                </a:rPr>
                <a:t>I</a:t>
              </a:r>
              <a:r>
                <a:rPr lang="pt-BR" sz="2400" b="1" i="0" u="none" strike="noStrike" cap="none" dirty="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 SIMPÓSIO DE MICROBIOLOGIA UNESP</a:t>
              </a:r>
              <a:r>
                <a:rPr lang="pt-BR" sz="2000" b="1" i="0" u="none" strike="noStrike" cap="none" dirty="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:</a:t>
              </a:r>
              <a:endParaRPr sz="1400" dirty="0"/>
            </a:p>
          </p:txBody>
        </p:sp>
      </p:grpSp>
      <p:cxnSp>
        <p:nvCxnSpPr>
          <p:cNvPr id="10" name="Google Shape;1098;g2fc2fb5d632_2_0">
            <a:extLst>
              <a:ext uri="{FF2B5EF4-FFF2-40B4-BE49-F238E27FC236}">
                <a16:creationId xmlns:a16="http://schemas.microsoft.com/office/drawing/2014/main" id="{71685AC7-31C5-7A38-9EB8-096E9769D930}"/>
              </a:ext>
            </a:extLst>
          </p:cNvPr>
          <p:cNvCxnSpPr/>
          <p:nvPr/>
        </p:nvCxnSpPr>
        <p:spPr>
          <a:xfrm>
            <a:off x="6705393" y="40996435"/>
            <a:ext cx="18055812" cy="0"/>
          </a:xfrm>
          <a:prstGeom prst="straightConnector1">
            <a:avLst/>
          </a:prstGeom>
          <a:noFill/>
          <a:ln w="28575" cap="flat" cmpd="sng">
            <a:solidFill>
              <a:srgbClr val="1C191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" name="Google Shape;1995;g2fc2fb5d632_2_0">
            <a:extLst>
              <a:ext uri="{FF2B5EF4-FFF2-40B4-BE49-F238E27FC236}">
                <a16:creationId xmlns:a16="http://schemas.microsoft.com/office/drawing/2014/main" id="{58E78AD1-CCD2-B8E3-ABF1-FEB0E99E7E45}"/>
              </a:ext>
            </a:extLst>
          </p:cNvPr>
          <p:cNvSpPr txBox="1"/>
          <p:nvPr/>
        </p:nvSpPr>
        <p:spPr>
          <a:xfrm>
            <a:off x="7811514" y="3337060"/>
            <a:ext cx="18647700" cy="2054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3000" b="1" dirty="0">
                <a:solidFill>
                  <a:schemeClr val="dk1"/>
                </a:solidFill>
              </a:rPr>
              <a:t>SOBRENOME, NOME.</a:t>
            </a:r>
            <a:r>
              <a:rPr lang="pt-BR" sz="3000" b="1" baseline="30000" dirty="0">
                <a:solidFill>
                  <a:schemeClr val="dk1"/>
                </a:solidFill>
              </a:rPr>
              <a:t>1</a:t>
            </a:r>
            <a:r>
              <a:rPr lang="pt-BR" sz="3000" b="1" dirty="0">
                <a:solidFill>
                  <a:schemeClr val="dk1"/>
                </a:solidFill>
              </a:rPr>
              <a:t>, SOBRENOME, NOME.</a:t>
            </a:r>
            <a:r>
              <a:rPr lang="pt-BR" sz="3000" b="1" baseline="30000" dirty="0">
                <a:solidFill>
                  <a:schemeClr val="dk1"/>
                </a:solidFill>
              </a:rPr>
              <a:t>2</a:t>
            </a:r>
            <a:r>
              <a:rPr lang="pt-BR" sz="3000" b="1" dirty="0">
                <a:solidFill>
                  <a:schemeClr val="dk1"/>
                </a:solidFill>
              </a:rPr>
              <a:t>.</a:t>
            </a:r>
            <a:endParaRPr sz="3000" b="1" baseline="30000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2600" b="1" baseline="30000" dirty="0">
                <a:solidFill>
                  <a:schemeClr val="dk1"/>
                </a:solidFill>
              </a:rPr>
              <a:t>1</a:t>
            </a:r>
            <a:r>
              <a:rPr lang="pt-BR" sz="2600" b="1" dirty="0">
                <a:solidFill>
                  <a:schemeClr val="dk1"/>
                </a:solidFill>
              </a:rPr>
              <a:t>Instituição, cidade, país.</a:t>
            </a:r>
            <a:endParaRPr sz="2600" b="1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2600" b="1" baseline="30000" dirty="0">
                <a:solidFill>
                  <a:schemeClr val="dk1"/>
                </a:solidFill>
              </a:rPr>
              <a:t>2</a:t>
            </a:r>
            <a:r>
              <a:rPr lang="pt-BR" sz="2600" b="1" dirty="0">
                <a:solidFill>
                  <a:schemeClr val="dk1"/>
                </a:solidFill>
              </a:rPr>
              <a:t>Instituição, cidade, país.</a:t>
            </a:r>
            <a:endParaRPr sz="2600" b="1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2600" b="1" dirty="0">
                <a:solidFill>
                  <a:schemeClr val="dk1"/>
                </a:solidFill>
              </a:rPr>
              <a:t>e-mail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endParaRPr lang="pt-BR" sz="2600" b="1" dirty="0">
              <a:solidFill>
                <a:schemeClr val="dk1"/>
              </a:solidFill>
            </a:endParaRPr>
          </a:p>
        </p:txBody>
      </p:sp>
      <p:sp>
        <p:nvSpPr>
          <p:cNvPr id="12" name="Google Shape;1999;g2fc2fb5d632_2_0">
            <a:extLst>
              <a:ext uri="{FF2B5EF4-FFF2-40B4-BE49-F238E27FC236}">
                <a16:creationId xmlns:a16="http://schemas.microsoft.com/office/drawing/2014/main" id="{76A9DE32-F710-2F02-5067-11EFA2D22E80}"/>
              </a:ext>
            </a:extLst>
          </p:cNvPr>
          <p:cNvSpPr/>
          <p:nvPr/>
        </p:nvSpPr>
        <p:spPr>
          <a:xfrm>
            <a:off x="16651925" y="7001688"/>
            <a:ext cx="14125800" cy="728700"/>
          </a:xfrm>
          <a:prstGeom prst="roundRect">
            <a:avLst>
              <a:gd name="adj" fmla="val 50000"/>
            </a:avLst>
          </a:prstGeom>
          <a:solidFill>
            <a:srgbClr val="CDDEBA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000" b="1" dirty="0">
                <a:solidFill>
                  <a:schemeClr val="tx1"/>
                </a:solidFill>
              </a:rPr>
              <a:t>RESULTADOS</a:t>
            </a:r>
            <a:endParaRPr sz="5000" b="1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2000;g2fc2fb5d632_2_0">
            <a:extLst>
              <a:ext uri="{FF2B5EF4-FFF2-40B4-BE49-F238E27FC236}">
                <a16:creationId xmlns:a16="http://schemas.microsoft.com/office/drawing/2014/main" id="{8F08AA8A-92DF-B27D-A0D6-D7FE8DBFD04A}"/>
              </a:ext>
            </a:extLst>
          </p:cNvPr>
          <p:cNvSpPr/>
          <p:nvPr/>
        </p:nvSpPr>
        <p:spPr>
          <a:xfrm>
            <a:off x="17135364" y="19967640"/>
            <a:ext cx="14399700" cy="752110"/>
          </a:xfrm>
          <a:prstGeom prst="roundRect">
            <a:avLst>
              <a:gd name="adj" fmla="val 50000"/>
            </a:avLst>
          </a:prstGeom>
          <a:solidFill>
            <a:srgbClr val="CDDEBA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000" b="1" dirty="0">
                <a:solidFill>
                  <a:schemeClr val="tx1"/>
                </a:solidFill>
              </a:rPr>
              <a:t>CONCLUSÃO</a:t>
            </a:r>
            <a:endParaRPr sz="5000" b="1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2001;g2fc2fb5d632_2_0">
            <a:extLst>
              <a:ext uri="{FF2B5EF4-FFF2-40B4-BE49-F238E27FC236}">
                <a16:creationId xmlns:a16="http://schemas.microsoft.com/office/drawing/2014/main" id="{D5DE1CA9-EDCF-A32C-1D6D-ECAE930640D3}"/>
              </a:ext>
            </a:extLst>
          </p:cNvPr>
          <p:cNvSpPr/>
          <p:nvPr/>
        </p:nvSpPr>
        <p:spPr>
          <a:xfrm>
            <a:off x="16651925" y="31306576"/>
            <a:ext cx="14125800" cy="890674"/>
          </a:xfrm>
          <a:prstGeom prst="roundRect">
            <a:avLst>
              <a:gd name="adj" fmla="val 50000"/>
            </a:avLst>
          </a:prstGeom>
          <a:solidFill>
            <a:srgbClr val="CDDEBA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000" b="1" dirty="0">
                <a:solidFill>
                  <a:schemeClr val="tx1"/>
                </a:solidFill>
              </a:rPr>
              <a:t>REFERÊNCIAS</a:t>
            </a:r>
            <a:endParaRPr sz="5000" b="1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2010;g2fc2fb5d632_2_0">
            <a:extLst>
              <a:ext uri="{FF2B5EF4-FFF2-40B4-BE49-F238E27FC236}">
                <a16:creationId xmlns:a16="http://schemas.microsoft.com/office/drawing/2014/main" id="{A3A59B74-5AFB-D257-8664-1427D2D7F7B4}"/>
              </a:ext>
            </a:extLst>
          </p:cNvPr>
          <p:cNvSpPr/>
          <p:nvPr/>
        </p:nvSpPr>
        <p:spPr>
          <a:xfrm>
            <a:off x="16530425" y="36242250"/>
            <a:ext cx="14399700" cy="603900"/>
          </a:xfrm>
          <a:prstGeom prst="roundRect">
            <a:avLst>
              <a:gd name="adj" fmla="val 50000"/>
            </a:avLst>
          </a:prstGeom>
          <a:solidFill>
            <a:srgbClr val="CDDEBA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000" b="1" dirty="0">
                <a:solidFill>
                  <a:schemeClr val="tx1"/>
                </a:solidFill>
              </a:rPr>
              <a:t>APOIO FINANCEIRO</a:t>
            </a:r>
            <a:endParaRPr sz="5000" b="1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2004;g2fc2fb5d632_2_0">
            <a:extLst>
              <a:ext uri="{FF2B5EF4-FFF2-40B4-BE49-F238E27FC236}">
                <a16:creationId xmlns:a16="http://schemas.microsoft.com/office/drawing/2014/main" id="{37064A45-723F-DA2E-8699-8FCBDFD1E23A}"/>
              </a:ext>
            </a:extLst>
          </p:cNvPr>
          <p:cNvSpPr txBox="1"/>
          <p:nvPr/>
        </p:nvSpPr>
        <p:spPr>
          <a:xfrm>
            <a:off x="16807625" y="8519949"/>
            <a:ext cx="13970100" cy="5940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latin typeface="Times New Roman" panose="02020603050405020304" pitchFamily="18" charset="0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6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6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" name="Google Shape;2004;g2fc2fb5d632_2_0">
            <a:extLst>
              <a:ext uri="{FF2B5EF4-FFF2-40B4-BE49-F238E27FC236}">
                <a16:creationId xmlns:a16="http://schemas.microsoft.com/office/drawing/2014/main" id="{BD4AC0C4-DE8E-918C-2D6F-37B43FBB4355}"/>
              </a:ext>
            </a:extLst>
          </p:cNvPr>
          <p:cNvSpPr txBox="1"/>
          <p:nvPr/>
        </p:nvSpPr>
        <p:spPr>
          <a:xfrm>
            <a:off x="17464413" y="21216244"/>
            <a:ext cx="13970100" cy="5940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latin typeface="Times New Roman" panose="02020603050405020304" pitchFamily="18" charset="0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6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6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" name="Google Shape;2004;g2fc2fb5d632_2_0">
            <a:extLst>
              <a:ext uri="{FF2B5EF4-FFF2-40B4-BE49-F238E27FC236}">
                <a16:creationId xmlns:a16="http://schemas.microsoft.com/office/drawing/2014/main" id="{8D44D010-F30D-DC66-B76A-C79813100381}"/>
              </a:ext>
            </a:extLst>
          </p:cNvPr>
          <p:cNvSpPr txBox="1"/>
          <p:nvPr/>
        </p:nvSpPr>
        <p:spPr>
          <a:xfrm>
            <a:off x="17135364" y="32450055"/>
            <a:ext cx="13970100" cy="3539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</p:txBody>
      </p:sp>
      <p:sp>
        <p:nvSpPr>
          <p:cNvPr id="20" name="Google Shape;2004;g2fc2fb5d632_2_0">
            <a:extLst>
              <a:ext uri="{FF2B5EF4-FFF2-40B4-BE49-F238E27FC236}">
                <a16:creationId xmlns:a16="http://schemas.microsoft.com/office/drawing/2014/main" id="{B665D84C-3C45-D305-99A4-51D5AA6BF516}"/>
              </a:ext>
            </a:extLst>
          </p:cNvPr>
          <p:cNvSpPr txBox="1"/>
          <p:nvPr/>
        </p:nvSpPr>
        <p:spPr>
          <a:xfrm>
            <a:off x="17150870" y="37181785"/>
            <a:ext cx="13970100" cy="3046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" name="Google Shape;1995;g2fc2fb5d632_2_0">
            <a:extLst>
              <a:ext uri="{FF2B5EF4-FFF2-40B4-BE49-F238E27FC236}">
                <a16:creationId xmlns:a16="http://schemas.microsoft.com/office/drawing/2014/main" id="{5BDEE230-256B-C6D6-5F17-63A1F8D17C6D}"/>
              </a:ext>
            </a:extLst>
          </p:cNvPr>
          <p:cNvSpPr txBox="1"/>
          <p:nvPr/>
        </p:nvSpPr>
        <p:spPr>
          <a:xfrm>
            <a:off x="6875794" y="1473222"/>
            <a:ext cx="18647700" cy="1192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6000" b="1" dirty="0">
                <a:solidFill>
                  <a:srgbClr val="303134"/>
                </a:solidFill>
                <a:latin typeface="+mj-lt"/>
              </a:rPr>
              <a:t>Título: </a:t>
            </a:r>
            <a:r>
              <a:rPr lang="pt-BR" sz="6000" b="0" i="0" u="none" strike="noStrike" dirty="0">
                <a:solidFill>
                  <a:srgbClr val="000000"/>
                </a:solidFill>
                <a:effectLst/>
                <a:latin typeface="+mj-lt"/>
              </a:rPr>
              <a:t>tamanho mínimo 48</a:t>
            </a:r>
            <a:endParaRPr lang="pt-BR" sz="6000" b="1" dirty="0">
              <a:solidFill>
                <a:srgbClr val="303134"/>
              </a:solidFill>
              <a:latin typeface="+mj-lt"/>
            </a:endParaRPr>
          </a:p>
        </p:txBody>
      </p:sp>
      <p:sp>
        <p:nvSpPr>
          <p:cNvPr id="43" name="Google Shape;1996;g2fc2fb5d632_2_0">
            <a:extLst>
              <a:ext uri="{FF2B5EF4-FFF2-40B4-BE49-F238E27FC236}">
                <a16:creationId xmlns:a16="http://schemas.microsoft.com/office/drawing/2014/main" id="{8A501D35-1B64-4D48-BE1C-D521D4A039D8}"/>
              </a:ext>
            </a:extLst>
          </p:cNvPr>
          <p:cNvSpPr/>
          <p:nvPr/>
        </p:nvSpPr>
        <p:spPr>
          <a:xfrm>
            <a:off x="964775" y="7026625"/>
            <a:ext cx="14125800" cy="728700"/>
          </a:xfrm>
          <a:prstGeom prst="roundRect">
            <a:avLst>
              <a:gd name="adj" fmla="val 50000"/>
            </a:avLst>
          </a:prstGeom>
          <a:solidFill>
            <a:srgbClr val="CDDEBA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000" b="1" dirty="0">
                <a:solidFill>
                  <a:schemeClr val="tx1"/>
                </a:solidFill>
              </a:rPr>
              <a:t>INTRODUÇÃO</a:t>
            </a:r>
            <a:endParaRPr sz="5000" b="1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1997;g2fc2fb5d632_2_0">
            <a:extLst>
              <a:ext uri="{FF2B5EF4-FFF2-40B4-BE49-F238E27FC236}">
                <a16:creationId xmlns:a16="http://schemas.microsoft.com/office/drawing/2014/main" id="{75AADCFB-57D2-8D14-5592-CCF71BD7427B}"/>
              </a:ext>
            </a:extLst>
          </p:cNvPr>
          <p:cNvSpPr/>
          <p:nvPr/>
        </p:nvSpPr>
        <p:spPr>
          <a:xfrm>
            <a:off x="964775" y="20355400"/>
            <a:ext cx="14125800" cy="728700"/>
          </a:xfrm>
          <a:prstGeom prst="roundRect">
            <a:avLst>
              <a:gd name="adj" fmla="val 50000"/>
            </a:avLst>
          </a:prstGeom>
          <a:solidFill>
            <a:srgbClr val="CDDEBA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000" b="1" dirty="0">
                <a:solidFill>
                  <a:schemeClr val="tx1"/>
                </a:solidFill>
              </a:rPr>
              <a:t>OBJETIVO</a:t>
            </a:r>
            <a:endParaRPr sz="5000" b="1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1998;g2fc2fb5d632_2_0">
            <a:extLst>
              <a:ext uri="{FF2B5EF4-FFF2-40B4-BE49-F238E27FC236}">
                <a16:creationId xmlns:a16="http://schemas.microsoft.com/office/drawing/2014/main" id="{922A5E7A-BD81-3DA4-C104-0A86D57F358B}"/>
              </a:ext>
            </a:extLst>
          </p:cNvPr>
          <p:cNvSpPr/>
          <p:nvPr/>
        </p:nvSpPr>
        <p:spPr>
          <a:xfrm>
            <a:off x="964775" y="25827035"/>
            <a:ext cx="14125800" cy="816197"/>
          </a:xfrm>
          <a:prstGeom prst="roundRect">
            <a:avLst>
              <a:gd name="adj" fmla="val 50000"/>
            </a:avLst>
          </a:prstGeom>
          <a:solidFill>
            <a:srgbClr val="CDDEBA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000" b="1" dirty="0">
                <a:solidFill>
                  <a:schemeClr val="tx1"/>
                </a:solidFill>
              </a:rPr>
              <a:t>METODOLOGIA</a:t>
            </a:r>
            <a:endParaRPr sz="5000" b="1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2004;g2fc2fb5d632_2_0">
            <a:extLst>
              <a:ext uri="{FF2B5EF4-FFF2-40B4-BE49-F238E27FC236}">
                <a16:creationId xmlns:a16="http://schemas.microsoft.com/office/drawing/2014/main" id="{9B614CA8-CB7F-3A2F-1D55-E1DE31A774FC}"/>
              </a:ext>
            </a:extLst>
          </p:cNvPr>
          <p:cNvSpPr txBox="1"/>
          <p:nvPr/>
        </p:nvSpPr>
        <p:spPr>
          <a:xfrm>
            <a:off x="1278981" y="21788779"/>
            <a:ext cx="13970100" cy="3539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</p:txBody>
      </p:sp>
      <p:sp>
        <p:nvSpPr>
          <p:cNvPr id="49" name="Google Shape;2004;g2fc2fb5d632_2_0">
            <a:extLst>
              <a:ext uri="{FF2B5EF4-FFF2-40B4-BE49-F238E27FC236}">
                <a16:creationId xmlns:a16="http://schemas.microsoft.com/office/drawing/2014/main" id="{48736AD5-013B-7A6A-2416-796EE3FCA776}"/>
              </a:ext>
            </a:extLst>
          </p:cNvPr>
          <p:cNvSpPr txBox="1"/>
          <p:nvPr/>
        </p:nvSpPr>
        <p:spPr>
          <a:xfrm>
            <a:off x="1278981" y="27502817"/>
            <a:ext cx="139701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latin typeface="Times New Roman" panose="02020603050405020304" pitchFamily="18" charset="0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6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50" name="Google Shape;2002;g2fc2fb5d632_2_0">
            <a:extLst>
              <a:ext uri="{FF2B5EF4-FFF2-40B4-BE49-F238E27FC236}">
                <a16:creationId xmlns:a16="http://schemas.microsoft.com/office/drawing/2014/main" id="{1A0900F7-45D8-0B19-CA6C-C7651ADC70B2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7195644" y="2093054"/>
            <a:ext cx="4598617" cy="1172063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2004;g2fc2fb5d632_2_0">
            <a:extLst>
              <a:ext uri="{FF2B5EF4-FFF2-40B4-BE49-F238E27FC236}">
                <a16:creationId xmlns:a16="http://schemas.microsoft.com/office/drawing/2014/main" id="{B479C190-3541-7540-C51F-B1BA4DF3D085}"/>
              </a:ext>
            </a:extLst>
          </p:cNvPr>
          <p:cNvSpPr txBox="1"/>
          <p:nvPr/>
        </p:nvSpPr>
        <p:spPr>
          <a:xfrm>
            <a:off x="1577634" y="8406669"/>
            <a:ext cx="13970100" cy="8956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latin typeface="Times New Roman" panose="02020603050405020304" pitchFamily="18" charset="0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latin typeface="Times New Roman" panose="02020603050405020304" pitchFamily="18" charset="0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53" name="Imagem 52">
            <a:extLst>
              <a:ext uri="{FF2B5EF4-FFF2-40B4-BE49-F238E27FC236}">
                <a16:creationId xmlns:a16="http://schemas.microsoft.com/office/drawing/2014/main" id="{751CF015-D31B-EDDF-A055-7537F79D0054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14566" b="19868"/>
          <a:stretch/>
        </p:blipFill>
        <p:spPr>
          <a:xfrm>
            <a:off x="26520050" y="39480860"/>
            <a:ext cx="4257675" cy="3490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75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9" name="Google Shape;1089;g2fc2fb5d632_2_0"/>
          <p:cNvGrpSpPr/>
          <p:nvPr/>
        </p:nvGrpSpPr>
        <p:grpSpPr>
          <a:xfrm>
            <a:off x="1380903" y="1847358"/>
            <a:ext cx="25484685" cy="1663457"/>
            <a:chOff x="0" y="0"/>
            <a:chExt cx="33977929" cy="2217536"/>
          </a:xfrm>
        </p:grpSpPr>
        <p:sp>
          <p:nvSpPr>
            <p:cNvPr id="1090" name="Google Shape;1090;g2fc2fb5d632_2_0"/>
            <p:cNvSpPr/>
            <p:nvPr/>
          </p:nvSpPr>
          <p:spPr>
            <a:xfrm>
              <a:off x="3636705" y="0"/>
              <a:ext cx="2039344" cy="2217536"/>
            </a:xfrm>
            <a:custGeom>
              <a:avLst/>
              <a:gdLst/>
              <a:ahLst/>
              <a:cxnLst/>
              <a:rect l="l" t="t" r="r" b="b"/>
              <a:pathLst>
                <a:path w="2039344" h="2217536" extrusionOk="0">
                  <a:moveTo>
                    <a:pt x="0" y="0"/>
                  </a:moveTo>
                  <a:lnTo>
                    <a:pt x="2039343" y="0"/>
                  </a:lnTo>
                  <a:lnTo>
                    <a:pt x="2039343" y="2217536"/>
                  </a:lnTo>
                  <a:lnTo>
                    <a:pt x="0" y="221753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l="-3754" r="-89560" b="-105"/>
              </a:stretch>
            </a:blipFill>
            <a:ln>
              <a:noFill/>
            </a:ln>
          </p:spPr>
        </p:sp>
        <p:cxnSp>
          <p:nvCxnSpPr>
            <p:cNvPr id="1091" name="Google Shape;1091;g2fc2fb5d632_2_0"/>
            <p:cNvCxnSpPr/>
            <p:nvPr/>
          </p:nvCxnSpPr>
          <p:spPr>
            <a:xfrm>
              <a:off x="0" y="1109963"/>
              <a:ext cx="3186577" cy="0"/>
            </a:xfrm>
            <a:prstGeom prst="straightConnector1">
              <a:avLst/>
            </a:prstGeom>
            <a:noFill/>
            <a:ln w="50800" cap="flat" cmpd="sng">
              <a:solidFill>
                <a:srgbClr val="1C191A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92" name="Google Shape;1092;g2fc2fb5d632_2_0"/>
            <p:cNvCxnSpPr/>
            <p:nvPr/>
          </p:nvCxnSpPr>
          <p:spPr>
            <a:xfrm>
              <a:off x="6116102" y="1109963"/>
              <a:ext cx="27861827" cy="0"/>
            </a:xfrm>
            <a:prstGeom prst="straightConnector1">
              <a:avLst/>
            </a:prstGeom>
            <a:noFill/>
            <a:ln w="50800" cap="flat" cmpd="sng">
              <a:solidFill>
                <a:srgbClr val="1C191A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093" name="Google Shape;1093;g2fc2fb5d632_2_0"/>
          <p:cNvSpPr/>
          <p:nvPr/>
        </p:nvSpPr>
        <p:spPr>
          <a:xfrm>
            <a:off x="3240158" y="40720440"/>
            <a:ext cx="3465235" cy="551989"/>
          </a:xfrm>
          <a:custGeom>
            <a:avLst/>
            <a:gdLst/>
            <a:ahLst/>
            <a:cxnLst/>
            <a:rect l="l" t="t" r="r" b="b"/>
            <a:pathLst>
              <a:path w="3465067" h="551888" extrusionOk="0">
                <a:moveTo>
                  <a:pt x="0" y="0"/>
                </a:moveTo>
                <a:lnTo>
                  <a:pt x="3465067" y="0"/>
                </a:lnTo>
                <a:lnTo>
                  <a:pt x="3465067" y="551888"/>
                </a:lnTo>
                <a:lnTo>
                  <a:pt x="0" y="55188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47918"/>
            </a:stretch>
          </a:blipFill>
          <a:ln>
            <a:noFill/>
          </a:ln>
        </p:spPr>
      </p:sp>
      <p:grpSp>
        <p:nvGrpSpPr>
          <p:cNvPr id="1094" name="Google Shape;1094;g2fc2fb5d632_2_0"/>
          <p:cNvGrpSpPr/>
          <p:nvPr/>
        </p:nvGrpSpPr>
        <p:grpSpPr>
          <a:xfrm>
            <a:off x="3087768" y="41546974"/>
            <a:ext cx="14047596" cy="1045634"/>
            <a:chOff x="-203177" y="616931"/>
            <a:chExt cx="18729217" cy="1393923"/>
          </a:xfrm>
        </p:grpSpPr>
        <p:sp>
          <p:nvSpPr>
            <p:cNvPr id="1095" name="Google Shape;1095;g2fc2fb5d632_2_0"/>
            <p:cNvSpPr txBox="1"/>
            <p:nvPr/>
          </p:nvSpPr>
          <p:spPr>
            <a:xfrm>
              <a:off x="-203177" y="1045810"/>
              <a:ext cx="18729217" cy="9650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9799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4800" b="1" u="none" strike="noStrike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Biotecnologia Microbiana no Contexto Sustentável</a:t>
              </a:r>
              <a:endParaRPr lang="pt-BR" sz="4800" b="1" dirty="0"/>
            </a:p>
          </p:txBody>
        </p:sp>
        <p:sp>
          <p:nvSpPr>
            <p:cNvPr id="1096" name="Google Shape;1096;g2fc2fb5d632_2_0"/>
            <p:cNvSpPr txBox="1"/>
            <p:nvPr/>
          </p:nvSpPr>
          <p:spPr>
            <a:xfrm>
              <a:off x="-203177" y="616931"/>
              <a:ext cx="16612480" cy="5169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0503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2400" b="1" i="0" u="none" strike="noStrike" cap="none" dirty="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V</a:t>
              </a:r>
              <a:r>
                <a:rPr lang="pt-BR" sz="2400" b="1" dirty="0">
                  <a:latin typeface="Open Sans"/>
                  <a:ea typeface="Open Sans"/>
                  <a:cs typeface="Open Sans"/>
                  <a:sym typeface="Open Sans"/>
                </a:rPr>
                <a:t>I</a:t>
              </a:r>
              <a:r>
                <a:rPr lang="pt-BR" sz="2400" b="1" i="0" u="none" strike="noStrike" cap="none" dirty="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 SIMPÓSIO DE MICROBIOLOGIA UNESP</a:t>
              </a:r>
              <a:r>
                <a:rPr lang="pt-BR" sz="2000" b="1" i="0" u="none" strike="noStrike" cap="none" dirty="0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:</a:t>
              </a:r>
              <a:endParaRPr sz="1400" dirty="0"/>
            </a:p>
          </p:txBody>
        </p:sp>
      </p:grpSp>
      <p:cxnSp>
        <p:nvCxnSpPr>
          <p:cNvPr id="1098" name="Google Shape;1098;g2fc2fb5d632_2_0"/>
          <p:cNvCxnSpPr/>
          <p:nvPr/>
        </p:nvCxnSpPr>
        <p:spPr>
          <a:xfrm>
            <a:off x="6705393" y="40996435"/>
            <a:ext cx="18055812" cy="0"/>
          </a:xfrm>
          <a:prstGeom prst="straightConnector1">
            <a:avLst/>
          </a:prstGeom>
          <a:noFill/>
          <a:ln w="28575" cap="flat" cmpd="sng">
            <a:solidFill>
              <a:srgbClr val="1C191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995" name="Google Shape;1995;g2fc2fb5d632_2_0"/>
          <p:cNvSpPr txBox="1"/>
          <p:nvPr/>
        </p:nvSpPr>
        <p:spPr>
          <a:xfrm>
            <a:off x="7811514" y="3337060"/>
            <a:ext cx="18647700" cy="2054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3000" b="1" dirty="0">
                <a:solidFill>
                  <a:schemeClr val="dk1"/>
                </a:solidFill>
              </a:rPr>
              <a:t>SOBRENOME, NOME.</a:t>
            </a:r>
            <a:r>
              <a:rPr lang="pt-BR" sz="3000" b="1" baseline="30000" dirty="0">
                <a:solidFill>
                  <a:schemeClr val="dk1"/>
                </a:solidFill>
              </a:rPr>
              <a:t>1</a:t>
            </a:r>
            <a:r>
              <a:rPr lang="pt-BR" sz="3000" b="1" dirty="0">
                <a:solidFill>
                  <a:schemeClr val="dk1"/>
                </a:solidFill>
              </a:rPr>
              <a:t>, SOBRENOME, NOME.</a:t>
            </a:r>
            <a:r>
              <a:rPr lang="pt-BR" sz="3000" b="1" baseline="30000" dirty="0">
                <a:solidFill>
                  <a:schemeClr val="dk1"/>
                </a:solidFill>
              </a:rPr>
              <a:t>2</a:t>
            </a:r>
            <a:r>
              <a:rPr lang="pt-BR" sz="3000" b="1" dirty="0">
                <a:solidFill>
                  <a:schemeClr val="dk1"/>
                </a:solidFill>
              </a:rPr>
              <a:t>.</a:t>
            </a:r>
            <a:endParaRPr sz="3000" b="1" baseline="30000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2600" b="1" baseline="30000" dirty="0">
                <a:solidFill>
                  <a:schemeClr val="dk1"/>
                </a:solidFill>
              </a:rPr>
              <a:t>1</a:t>
            </a:r>
            <a:r>
              <a:rPr lang="pt-BR" sz="2600" b="1" dirty="0">
                <a:solidFill>
                  <a:schemeClr val="dk1"/>
                </a:solidFill>
              </a:rPr>
              <a:t>Instituição, cidade, país.</a:t>
            </a:r>
            <a:endParaRPr sz="2600" b="1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2600" b="1" baseline="30000" dirty="0">
                <a:solidFill>
                  <a:schemeClr val="dk1"/>
                </a:solidFill>
              </a:rPr>
              <a:t>2</a:t>
            </a:r>
            <a:r>
              <a:rPr lang="pt-BR" sz="2600" b="1" dirty="0">
                <a:solidFill>
                  <a:schemeClr val="dk1"/>
                </a:solidFill>
              </a:rPr>
              <a:t>Instituição, cidade, país.</a:t>
            </a:r>
            <a:endParaRPr sz="2600" b="1" dirty="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2600" b="1" dirty="0">
                <a:solidFill>
                  <a:schemeClr val="dk1"/>
                </a:solidFill>
              </a:rPr>
              <a:t>e-mail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endParaRPr lang="pt-BR" sz="2600" b="1" dirty="0">
              <a:solidFill>
                <a:schemeClr val="dk1"/>
              </a:solidFill>
            </a:endParaRPr>
          </a:p>
        </p:txBody>
      </p:sp>
      <p:sp>
        <p:nvSpPr>
          <p:cNvPr id="1996" name="Google Shape;1996;g2fc2fb5d632_2_0"/>
          <p:cNvSpPr/>
          <p:nvPr/>
        </p:nvSpPr>
        <p:spPr>
          <a:xfrm>
            <a:off x="964775" y="7026625"/>
            <a:ext cx="14125800" cy="728700"/>
          </a:xfrm>
          <a:prstGeom prst="roundRect">
            <a:avLst>
              <a:gd name="adj" fmla="val 50000"/>
            </a:avLst>
          </a:prstGeom>
          <a:solidFill>
            <a:srgbClr val="CDDEBA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000" b="1" dirty="0">
                <a:solidFill>
                  <a:schemeClr val="tx1"/>
                </a:solidFill>
              </a:rPr>
              <a:t>INTRODUÇÃO</a:t>
            </a:r>
            <a:endParaRPr sz="5000" b="1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7" name="Google Shape;1997;g2fc2fb5d632_2_0"/>
          <p:cNvSpPr/>
          <p:nvPr/>
        </p:nvSpPr>
        <p:spPr>
          <a:xfrm>
            <a:off x="964775" y="20355400"/>
            <a:ext cx="14125800" cy="728700"/>
          </a:xfrm>
          <a:prstGeom prst="roundRect">
            <a:avLst>
              <a:gd name="adj" fmla="val 50000"/>
            </a:avLst>
          </a:prstGeom>
          <a:solidFill>
            <a:srgbClr val="CDDEBA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000" b="1" dirty="0">
                <a:solidFill>
                  <a:schemeClr val="tx1"/>
                </a:solidFill>
              </a:rPr>
              <a:t>OBJETIVO</a:t>
            </a:r>
            <a:endParaRPr sz="5000" b="1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8" name="Google Shape;1998;g2fc2fb5d632_2_0"/>
          <p:cNvSpPr/>
          <p:nvPr/>
        </p:nvSpPr>
        <p:spPr>
          <a:xfrm>
            <a:off x="964775" y="25827035"/>
            <a:ext cx="14125800" cy="816197"/>
          </a:xfrm>
          <a:prstGeom prst="roundRect">
            <a:avLst>
              <a:gd name="adj" fmla="val 50000"/>
            </a:avLst>
          </a:prstGeom>
          <a:solidFill>
            <a:srgbClr val="CDDEBA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000" b="1" dirty="0">
                <a:solidFill>
                  <a:schemeClr val="tx1"/>
                </a:solidFill>
              </a:rPr>
              <a:t>METODOLOGIA</a:t>
            </a:r>
            <a:endParaRPr sz="5000" b="1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9" name="Google Shape;1999;g2fc2fb5d632_2_0"/>
          <p:cNvSpPr/>
          <p:nvPr/>
        </p:nvSpPr>
        <p:spPr>
          <a:xfrm>
            <a:off x="16651925" y="7001688"/>
            <a:ext cx="14125800" cy="728700"/>
          </a:xfrm>
          <a:prstGeom prst="roundRect">
            <a:avLst>
              <a:gd name="adj" fmla="val 50000"/>
            </a:avLst>
          </a:prstGeom>
          <a:solidFill>
            <a:srgbClr val="CDDEBA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000" b="1" dirty="0">
                <a:solidFill>
                  <a:schemeClr val="tx1"/>
                </a:solidFill>
              </a:rPr>
              <a:t>RESULTADOS</a:t>
            </a:r>
            <a:endParaRPr sz="5000" b="1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0" name="Google Shape;2000;g2fc2fb5d632_2_0"/>
          <p:cNvSpPr/>
          <p:nvPr/>
        </p:nvSpPr>
        <p:spPr>
          <a:xfrm>
            <a:off x="17135364" y="19967640"/>
            <a:ext cx="14399700" cy="752110"/>
          </a:xfrm>
          <a:prstGeom prst="roundRect">
            <a:avLst>
              <a:gd name="adj" fmla="val 50000"/>
            </a:avLst>
          </a:prstGeom>
          <a:solidFill>
            <a:srgbClr val="CDDEBA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000" b="1" dirty="0">
                <a:solidFill>
                  <a:schemeClr val="tx1"/>
                </a:solidFill>
              </a:rPr>
              <a:t>CONCLUSÃO</a:t>
            </a:r>
            <a:endParaRPr sz="5000" b="1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1" name="Google Shape;2001;g2fc2fb5d632_2_0"/>
          <p:cNvSpPr/>
          <p:nvPr/>
        </p:nvSpPr>
        <p:spPr>
          <a:xfrm>
            <a:off x="16651925" y="31593350"/>
            <a:ext cx="14125800" cy="603900"/>
          </a:xfrm>
          <a:prstGeom prst="roundRect">
            <a:avLst>
              <a:gd name="adj" fmla="val 50000"/>
            </a:avLst>
          </a:prstGeom>
          <a:solidFill>
            <a:srgbClr val="CDDEBA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000" b="1" dirty="0">
                <a:solidFill>
                  <a:schemeClr val="tx1"/>
                </a:solidFill>
              </a:rPr>
              <a:t>REFERÊNCIAS</a:t>
            </a:r>
            <a:endParaRPr sz="5000" b="1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02" name="Google Shape;2002;g2fc2fb5d632_2_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7195644" y="2093054"/>
            <a:ext cx="4598617" cy="1172063"/>
          </a:xfrm>
          <a:prstGeom prst="rect">
            <a:avLst/>
          </a:prstGeom>
          <a:noFill/>
          <a:ln>
            <a:noFill/>
          </a:ln>
        </p:spPr>
      </p:pic>
      <p:sp>
        <p:nvSpPr>
          <p:cNvPr id="2004" name="Google Shape;2004;g2fc2fb5d632_2_0"/>
          <p:cNvSpPr txBox="1"/>
          <p:nvPr/>
        </p:nvSpPr>
        <p:spPr>
          <a:xfrm>
            <a:off x="1775873" y="8804579"/>
            <a:ext cx="13970100" cy="5940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latin typeface="Times New Roman" panose="02020603050405020304" pitchFamily="18" charset="0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6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6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10" name="Google Shape;2010;g2fc2fb5d632_2_0"/>
          <p:cNvSpPr/>
          <p:nvPr/>
        </p:nvSpPr>
        <p:spPr>
          <a:xfrm>
            <a:off x="16530425" y="36242250"/>
            <a:ext cx="14399700" cy="603900"/>
          </a:xfrm>
          <a:prstGeom prst="roundRect">
            <a:avLst>
              <a:gd name="adj" fmla="val 50000"/>
            </a:avLst>
          </a:prstGeom>
          <a:solidFill>
            <a:srgbClr val="CDDEBA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000" b="1" dirty="0">
                <a:solidFill>
                  <a:schemeClr val="tx1"/>
                </a:solidFill>
              </a:rPr>
              <a:t>APOIO FINANCEIRO</a:t>
            </a:r>
            <a:endParaRPr sz="5000" b="1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2004;g2fc2fb5d632_2_0">
            <a:extLst>
              <a:ext uri="{FF2B5EF4-FFF2-40B4-BE49-F238E27FC236}">
                <a16:creationId xmlns:a16="http://schemas.microsoft.com/office/drawing/2014/main" id="{D752D630-0367-9096-4E45-C6032465C40B}"/>
              </a:ext>
            </a:extLst>
          </p:cNvPr>
          <p:cNvSpPr txBox="1"/>
          <p:nvPr/>
        </p:nvSpPr>
        <p:spPr>
          <a:xfrm>
            <a:off x="16807625" y="8519949"/>
            <a:ext cx="13970100" cy="5940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latin typeface="Times New Roman" panose="02020603050405020304" pitchFamily="18" charset="0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6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6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" name="Google Shape;2004;g2fc2fb5d632_2_0">
            <a:extLst>
              <a:ext uri="{FF2B5EF4-FFF2-40B4-BE49-F238E27FC236}">
                <a16:creationId xmlns:a16="http://schemas.microsoft.com/office/drawing/2014/main" id="{94D0F955-714C-8DDE-3F9F-32C82D592CC2}"/>
              </a:ext>
            </a:extLst>
          </p:cNvPr>
          <p:cNvSpPr txBox="1"/>
          <p:nvPr/>
        </p:nvSpPr>
        <p:spPr>
          <a:xfrm>
            <a:off x="1278981" y="21788779"/>
            <a:ext cx="13970100" cy="3539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</p:txBody>
      </p:sp>
      <p:sp>
        <p:nvSpPr>
          <p:cNvPr id="8" name="Google Shape;2004;g2fc2fb5d632_2_0">
            <a:extLst>
              <a:ext uri="{FF2B5EF4-FFF2-40B4-BE49-F238E27FC236}">
                <a16:creationId xmlns:a16="http://schemas.microsoft.com/office/drawing/2014/main" id="{91362CBE-8DA6-67AD-002E-8783139BD4F5}"/>
              </a:ext>
            </a:extLst>
          </p:cNvPr>
          <p:cNvSpPr txBox="1"/>
          <p:nvPr/>
        </p:nvSpPr>
        <p:spPr>
          <a:xfrm>
            <a:off x="17464413" y="21216244"/>
            <a:ext cx="13970100" cy="5940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latin typeface="Times New Roman" panose="02020603050405020304" pitchFamily="18" charset="0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6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6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" name="Google Shape;2004;g2fc2fb5d632_2_0">
            <a:extLst>
              <a:ext uri="{FF2B5EF4-FFF2-40B4-BE49-F238E27FC236}">
                <a16:creationId xmlns:a16="http://schemas.microsoft.com/office/drawing/2014/main" id="{1E38365C-5028-EC58-9619-1DA77FBCE9B0}"/>
              </a:ext>
            </a:extLst>
          </p:cNvPr>
          <p:cNvSpPr txBox="1"/>
          <p:nvPr/>
        </p:nvSpPr>
        <p:spPr>
          <a:xfrm>
            <a:off x="1278981" y="27502817"/>
            <a:ext cx="139701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latin typeface="Times New Roman" panose="02020603050405020304" pitchFamily="18" charset="0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6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" name="Google Shape;2004;g2fc2fb5d632_2_0">
            <a:extLst>
              <a:ext uri="{FF2B5EF4-FFF2-40B4-BE49-F238E27FC236}">
                <a16:creationId xmlns:a16="http://schemas.microsoft.com/office/drawing/2014/main" id="{BF0456BC-1D52-7273-6D11-732EC43007B3}"/>
              </a:ext>
            </a:extLst>
          </p:cNvPr>
          <p:cNvSpPr txBox="1"/>
          <p:nvPr/>
        </p:nvSpPr>
        <p:spPr>
          <a:xfrm>
            <a:off x="17135364" y="32450055"/>
            <a:ext cx="13970100" cy="3539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</a:p>
        </p:txBody>
      </p:sp>
      <p:sp>
        <p:nvSpPr>
          <p:cNvPr id="11" name="Google Shape;2004;g2fc2fb5d632_2_0">
            <a:extLst>
              <a:ext uri="{FF2B5EF4-FFF2-40B4-BE49-F238E27FC236}">
                <a16:creationId xmlns:a16="http://schemas.microsoft.com/office/drawing/2014/main" id="{99326D4E-240B-1230-09C2-37D6947C6531}"/>
              </a:ext>
            </a:extLst>
          </p:cNvPr>
          <p:cNvSpPr txBox="1"/>
          <p:nvPr/>
        </p:nvSpPr>
        <p:spPr>
          <a:xfrm>
            <a:off x="17150870" y="37181785"/>
            <a:ext cx="13970100" cy="3046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 </a:t>
            </a: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just">
              <a:buClr>
                <a:schemeClr val="dk1"/>
              </a:buClr>
              <a:buSzPts val="1100"/>
            </a:pP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Texto: fonte de tamanho mínimo 28-32, justificado;</a:t>
            </a:r>
            <a:endParaRPr lang="pt-BR" sz="32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" name="Google Shape;1995;g2fc2fb5d632_2_0">
            <a:extLst>
              <a:ext uri="{FF2B5EF4-FFF2-40B4-BE49-F238E27FC236}">
                <a16:creationId xmlns:a16="http://schemas.microsoft.com/office/drawing/2014/main" id="{D432F774-1F78-0C74-A240-FD138E0299C5}"/>
              </a:ext>
            </a:extLst>
          </p:cNvPr>
          <p:cNvSpPr txBox="1"/>
          <p:nvPr/>
        </p:nvSpPr>
        <p:spPr>
          <a:xfrm>
            <a:off x="6875794" y="1473222"/>
            <a:ext cx="18647700" cy="1192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6000" b="1" dirty="0">
                <a:solidFill>
                  <a:srgbClr val="303134"/>
                </a:solidFill>
                <a:latin typeface="+mj-lt"/>
              </a:rPr>
              <a:t>Título: </a:t>
            </a:r>
            <a:r>
              <a:rPr lang="pt-BR" sz="6000" b="0" i="0" u="none" strike="noStrike" dirty="0">
                <a:solidFill>
                  <a:srgbClr val="000000"/>
                </a:solidFill>
                <a:effectLst/>
                <a:latin typeface="+mj-lt"/>
              </a:rPr>
              <a:t>tamanho mínimo 48</a:t>
            </a:r>
            <a:endParaRPr lang="pt-BR" sz="6000" b="1" dirty="0">
              <a:solidFill>
                <a:srgbClr val="303134"/>
              </a:solidFill>
              <a:latin typeface="+mj-lt"/>
            </a:endParaRP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350E371E-DD6D-C65F-7755-4C289922DAEB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14566" b="19868"/>
          <a:stretch/>
        </p:blipFill>
        <p:spPr>
          <a:xfrm>
            <a:off x="26520050" y="39480860"/>
            <a:ext cx="4257675" cy="349099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2127</Words>
  <Application>Microsoft Office PowerPoint</Application>
  <PresentationFormat>Personalizar</PresentationFormat>
  <Paragraphs>240</Paragraphs>
  <Slides>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Open Sans</vt:lpstr>
      <vt:lpstr>Arial</vt:lpstr>
      <vt:lpstr>Times New Roman</vt:lpstr>
      <vt:lpstr>Calibri</vt:lpstr>
      <vt:lpstr>Office Theme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Camila Rodrigues</dc:creator>
  <cp:lastModifiedBy>Camila Rodrigues</cp:lastModifiedBy>
  <cp:revision>2</cp:revision>
  <dcterms:modified xsi:type="dcterms:W3CDTF">2025-05-26T19:22:43Z</dcterms:modified>
</cp:coreProperties>
</file>