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</p:sldIdLst>
  <p:sldSz cy="43200625" cx="32399275"/>
  <p:notesSz cx="6858000" cy="9144000"/>
  <p:embeddedFontLst>
    <p:embeddedFont>
      <p:font typeface="Archivo Black"/>
      <p:regular r:id="rId9"/>
    </p:embeddedFont>
    <p:embeddedFont>
      <p:font typeface="Open Sans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ic72GmV49FnLtFfoPm50/cKkvA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penSans-boldItalic.fntdata"/><Relationship Id="rId10" Type="http://schemas.openxmlformats.org/officeDocument/2006/relationships/font" Target="fonts/OpenSans-bold.fntdata"/><Relationship Id="rId12" Type="http://customschemas.google.com/relationships/presentationmetadata" Target="metadata"/><Relationship Id="rId9" Type="http://schemas.openxmlformats.org/officeDocument/2006/relationships/font" Target="fonts/ArchivoBla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44713" y="685800"/>
            <a:ext cx="25685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6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c2ba08ba5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70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fc2ba08ba5_3_75:notes"/>
          <p:cNvSpPr/>
          <p:nvPr>
            <p:ph idx="2" type="sldImg"/>
          </p:nvPr>
        </p:nvSpPr>
        <p:spPr>
          <a:xfrm>
            <a:off x="1143533" y="685800"/>
            <a:ext cx="45716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fc2fb5d63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70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g2fc2fb5d632_2_0:notes"/>
          <p:cNvSpPr/>
          <p:nvPr>
            <p:ph idx="2" type="sldImg"/>
          </p:nvPr>
        </p:nvSpPr>
        <p:spPr>
          <a:xfrm>
            <a:off x="1143533" y="685800"/>
            <a:ext cx="45716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944196" y="9756327"/>
            <a:ext cx="28510898" cy="29158542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158176" lvl="0" marL="457200" marR="0" algn="l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chemeClr val="dk1"/>
              </a:buClr>
              <a:buSzPts val="14639"/>
              <a:buFont typeface="Arial"/>
              <a:buChar char="•"/>
              <a:defRPr b="0" i="0" sz="146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43876" lvl="1" marL="9144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–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576" lvl="2" marL="13716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15276" lvl="3" marL="1828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15276" lvl="4" marL="22860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»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15276" lvl="5" marL="27432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276" lvl="6" marL="3200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15276" lvl="7" marL="3657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15276" lvl="8" marL="4114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8704133" y="16515384"/>
            <a:ext cx="36860544" cy="728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6145543" y="9495538"/>
            <a:ext cx="36860544" cy="21329533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158176" lvl="0" marL="457200" marR="0" algn="l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chemeClr val="dk1"/>
              </a:buClr>
              <a:buSzPts val="14639"/>
              <a:buFont typeface="Arial"/>
              <a:buChar char="•"/>
              <a:defRPr b="0" i="0" sz="146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43876" lvl="1" marL="9144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–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576" lvl="2" marL="13716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15276" lvl="3" marL="1828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15276" lvl="4" marL="22860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»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15276" lvl="5" marL="27432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276" lvl="6" marL="3200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15276" lvl="7" marL="3657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15276" lvl="8" marL="4114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c2ba08ba5_3_6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fc2ba08ba5_3_6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fc2ba08ba5_3_6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c2ba08ba5_3_10"/>
          <p:cNvSpPr txBox="1"/>
          <p:nvPr>
            <p:ph type="ctrTitle"/>
          </p:nvPr>
        </p:nvSpPr>
        <p:spPr>
          <a:xfrm>
            <a:off x="685833" y="2130816"/>
            <a:ext cx="7772778" cy="1470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fc2ba08ba5_3_10"/>
          <p:cNvSpPr txBox="1"/>
          <p:nvPr>
            <p:ph idx="1" type="subTitle"/>
          </p:nvPr>
        </p:nvSpPr>
        <p:spPr>
          <a:xfrm>
            <a:off x="1371667" y="3886913"/>
            <a:ext cx="6401111" cy="1752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g2fc2ba08ba5_3_10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fc2ba08ba5_3_10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2fc2ba08ba5_3_10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c2ba08ba5_3_16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fc2ba08ba5_3_16"/>
          <p:cNvSpPr txBox="1"/>
          <p:nvPr>
            <p:ph idx="1" type="body"/>
          </p:nvPr>
        </p:nvSpPr>
        <p:spPr>
          <a:xfrm>
            <a:off x="457222" y="1600494"/>
            <a:ext cx="8230000" cy="452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2fc2ba08ba5_3_16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fc2ba08ba5_3_16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fc2ba08ba5_3_16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c2ba08ba5_3_22"/>
          <p:cNvSpPr txBox="1"/>
          <p:nvPr>
            <p:ph type="title"/>
          </p:nvPr>
        </p:nvSpPr>
        <p:spPr>
          <a:xfrm>
            <a:off x="722348" y="4407709"/>
            <a:ext cx="7772778" cy="136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fc2ba08ba5_3_22"/>
          <p:cNvSpPr txBox="1"/>
          <p:nvPr>
            <p:ph idx="1" type="body"/>
          </p:nvPr>
        </p:nvSpPr>
        <p:spPr>
          <a:xfrm>
            <a:off x="722348" y="2907246"/>
            <a:ext cx="7772778" cy="150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g2fc2ba08ba5_3_22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fc2ba08ba5_3_22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fc2ba08ba5_3_22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c2ba08ba5_3_28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fc2ba08ba5_3_28"/>
          <p:cNvSpPr txBox="1"/>
          <p:nvPr>
            <p:ph idx="1" type="body"/>
          </p:nvPr>
        </p:nvSpPr>
        <p:spPr>
          <a:xfrm>
            <a:off x="457222" y="1600494"/>
            <a:ext cx="4038796" cy="452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g2fc2ba08ba5_3_28"/>
          <p:cNvSpPr txBox="1"/>
          <p:nvPr>
            <p:ph idx="2" type="body"/>
          </p:nvPr>
        </p:nvSpPr>
        <p:spPr>
          <a:xfrm>
            <a:off x="4648426" y="1600494"/>
            <a:ext cx="4038796" cy="452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g2fc2ba08ba5_3_28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fc2ba08ba5_3_28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fc2ba08ba5_3_28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c2ba08ba5_3_35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fc2ba08ba5_3_35"/>
          <p:cNvSpPr txBox="1"/>
          <p:nvPr>
            <p:ph idx="1" type="body"/>
          </p:nvPr>
        </p:nvSpPr>
        <p:spPr>
          <a:xfrm>
            <a:off x="457222" y="1535395"/>
            <a:ext cx="4040384" cy="639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g2fc2ba08ba5_3_35"/>
          <p:cNvSpPr txBox="1"/>
          <p:nvPr>
            <p:ph idx="2" type="body"/>
          </p:nvPr>
        </p:nvSpPr>
        <p:spPr>
          <a:xfrm>
            <a:off x="457222" y="2175274"/>
            <a:ext cx="4040384" cy="395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g2fc2ba08ba5_3_35"/>
          <p:cNvSpPr txBox="1"/>
          <p:nvPr>
            <p:ph idx="3" type="body"/>
          </p:nvPr>
        </p:nvSpPr>
        <p:spPr>
          <a:xfrm>
            <a:off x="4645251" y="1535395"/>
            <a:ext cx="4041971" cy="639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g2fc2ba08ba5_3_35"/>
          <p:cNvSpPr txBox="1"/>
          <p:nvPr>
            <p:ph idx="4" type="body"/>
          </p:nvPr>
        </p:nvSpPr>
        <p:spPr>
          <a:xfrm>
            <a:off x="4645251" y="2175274"/>
            <a:ext cx="4041971" cy="395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g2fc2ba08ba5_3_35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fc2ba08ba5_3_35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fc2ba08ba5_3_35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c2ba08ba5_3_44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fc2ba08ba5_3_44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fc2ba08ba5_3_44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fc2ba08ba5_3_44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c2ba08ba5_3_49"/>
          <p:cNvSpPr txBox="1"/>
          <p:nvPr>
            <p:ph type="title"/>
          </p:nvPr>
        </p:nvSpPr>
        <p:spPr>
          <a:xfrm>
            <a:off x="457222" y="273100"/>
            <a:ext cx="3008459" cy="1162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fc2ba08ba5_3_49"/>
          <p:cNvSpPr txBox="1"/>
          <p:nvPr>
            <p:ph idx="1" type="body"/>
          </p:nvPr>
        </p:nvSpPr>
        <p:spPr>
          <a:xfrm>
            <a:off x="3575224" y="273100"/>
            <a:ext cx="5111999" cy="58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2fc2ba08ba5_3_49"/>
          <p:cNvSpPr txBox="1"/>
          <p:nvPr>
            <p:ph idx="2" type="body"/>
          </p:nvPr>
        </p:nvSpPr>
        <p:spPr>
          <a:xfrm>
            <a:off x="457222" y="1435363"/>
            <a:ext cx="3008459" cy="469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g2fc2ba08ba5_3_49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fc2ba08ba5_3_49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fc2ba08ba5_3_49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2429947" y="13420202"/>
            <a:ext cx="27539394" cy="9260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4859894" y="24480363"/>
            <a:ext cx="22679502" cy="11040163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rgbClr val="888888"/>
              </a:buClr>
              <a:buSzPts val="14639"/>
              <a:buFont typeface="Arial"/>
              <a:buNone/>
              <a:defRPr b="0" i="0" sz="146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rgbClr val="888888"/>
              </a:buClr>
              <a:buSzPts val="12839"/>
              <a:buFont typeface="Arial"/>
              <a:buNone/>
              <a:defRPr b="0" i="0" sz="128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rgbClr val="888888"/>
              </a:buClr>
              <a:buSzPts val="11039"/>
              <a:buFont typeface="Arial"/>
              <a:buNone/>
              <a:defRPr b="0" i="0" sz="110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c2ba08ba5_3_56"/>
          <p:cNvSpPr txBox="1"/>
          <p:nvPr>
            <p:ph type="title"/>
          </p:nvPr>
        </p:nvSpPr>
        <p:spPr>
          <a:xfrm>
            <a:off x="1792375" y="4801481"/>
            <a:ext cx="5486667" cy="5668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fc2ba08ba5_3_56"/>
          <p:cNvSpPr/>
          <p:nvPr>
            <p:ph idx="2" type="pic"/>
          </p:nvPr>
        </p:nvSpPr>
        <p:spPr>
          <a:xfrm>
            <a:off x="1792375" y="612887"/>
            <a:ext cx="5486667" cy="411555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fc2ba08ba5_3_56"/>
          <p:cNvSpPr txBox="1"/>
          <p:nvPr>
            <p:ph idx="1" type="body"/>
          </p:nvPr>
        </p:nvSpPr>
        <p:spPr>
          <a:xfrm>
            <a:off x="1792375" y="5368323"/>
            <a:ext cx="5486667" cy="80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g2fc2ba08ba5_3_56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fc2ba08ba5_3_56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fc2ba08ba5_3_56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c2ba08ba5_3_63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fc2ba08ba5_3_63"/>
          <p:cNvSpPr txBox="1"/>
          <p:nvPr>
            <p:ph idx="1" type="body"/>
          </p:nvPr>
        </p:nvSpPr>
        <p:spPr>
          <a:xfrm rot="5400000">
            <a:off x="2308826" y="-251110"/>
            <a:ext cx="4526793" cy="8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fc2ba08ba5_3_63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fc2ba08ba5_3_63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fc2ba08ba5_3_63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c2ba08ba5_3_69"/>
          <p:cNvSpPr txBox="1"/>
          <p:nvPr>
            <p:ph type="title"/>
          </p:nvPr>
        </p:nvSpPr>
        <p:spPr>
          <a:xfrm rot="5400000">
            <a:off x="4732173" y="2172238"/>
            <a:ext cx="5852599" cy="2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fc2ba08ba5_3_69"/>
          <p:cNvSpPr txBox="1"/>
          <p:nvPr>
            <p:ph idx="1" type="body"/>
          </p:nvPr>
        </p:nvSpPr>
        <p:spPr>
          <a:xfrm rot="5400000">
            <a:off x="540969" y="190941"/>
            <a:ext cx="5852599" cy="6020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fc2ba08ba5_3_69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fc2ba08ba5_3_69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fc2ba08ba5_3_69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620373" y="10080149"/>
            <a:ext cx="29158542" cy="2851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158176" lvl="0" marL="457200" marR="0" algn="l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chemeClr val="dk1"/>
              </a:buClr>
              <a:buSzPts val="14639"/>
              <a:buFont typeface="Arial"/>
              <a:buChar char="•"/>
              <a:defRPr b="0" i="0" sz="146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43876" lvl="1" marL="9144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–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576" lvl="2" marL="13716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15276" lvl="3" marL="1828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15276" lvl="4" marL="22860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»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15276" lvl="5" marL="27432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276" lvl="6" marL="3200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15276" lvl="7" marL="3657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15276" lvl="8" marL="4114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559320" y="27760413"/>
            <a:ext cx="27539394" cy="8580127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3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2559320" y="18310277"/>
            <a:ext cx="27539394" cy="9450137"/>
          </a:xfrm>
          <a:prstGeom prst="rect">
            <a:avLst/>
          </a:prstGeom>
          <a:noFill/>
          <a:ln>
            <a:noFill/>
          </a:ln>
        </p:spPr>
        <p:txBody>
          <a:bodyPr anchorCtr="0" anchor="b" bIns="174875" lIns="349750" spcFirstLastPara="1" rIns="349750" wrap="square" tIns="174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39"/>
              <a:buFont typeface="Arial"/>
              <a:buNone/>
              <a:defRPr b="0" i="0" sz="92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rgbClr val="888888"/>
              </a:buClr>
              <a:buSzPts val="8279"/>
              <a:buFont typeface="Arial"/>
              <a:buNone/>
              <a:defRPr b="0" i="0" sz="82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rgbClr val="888888"/>
              </a:buClr>
              <a:buSzPts val="7319"/>
              <a:buFont typeface="Arial"/>
              <a:buNone/>
              <a:defRPr b="0" i="0" sz="731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888888"/>
              </a:buClr>
              <a:buSzPts val="6479"/>
              <a:buFont typeface="Arial"/>
              <a:buNone/>
              <a:defRPr b="0" i="0" sz="64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619966" y="10080152"/>
            <a:ext cx="14309685" cy="28510426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043876" lvl="0" marL="4572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•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29576" lvl="1" marL="9144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–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15276" lvl="2" marL="1371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54316" lvl="3" marL="18288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–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54316" lvl="4" marL="22860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»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54316" lvl="5" marL="27432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54316" lvl="6" marL="32004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54316" lvl="7" marL="3657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54316" lvl="8" marL="41148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6469638" y="10080152"/>
            <a:ext cx="14309685" cy="28510426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043876" lvl="0" marL="4572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•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29576" lvl="1" marL="9144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–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15276" lvl="2" marL="1371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54316" lvl="3" marL="18288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–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54316" lvl="4" marL="22860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»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54316" lvl="5" marL="27432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54316" lvl="6" marL="32004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54316" lvl="7" marL="3657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54316" lvl="8" marL="41148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1619965" y="9670146"/>
            <a:ext cx="14315311" cy="4030057"/>
          </a:xfrm>
          <a:prstGeom prst="rect">
            <a:avLst/>
          </a:prstGeom>
          <a:noFill/>
          <a:ln>
            <a:noFill/>
          </a:ln>
        </p:spPr>
        <p:txBody>
          <a:bodyPr anchorCtr="0" anchor="b" bIns="174875" lIns="349750" spcFirstLastPara="1" rIns="349750" wrap="square" tIns="174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None/>
              <a:defRPr b="1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None/>
              <a:defRPr b="1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None/>
              <a:defRPr b="1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1619965" y="13700202"/>
            <a:ext cx="14315311" cy="24890370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929576" lvl="0" marL="4572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15276" lvl="1" marL="914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54316" lvl="2" marL="1371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3356" lvl="3" marL="1828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–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93356" lvl="4" marL="22860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»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93356" lvl="5" marL="27432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93356" lvl="6" marL="32004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93356" lvl="7" marL="36576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93356" lvl="8" marL="4114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16458391" y="9670146"/>
            <a:ext cx="14320935" cy="4030057"/>
          </a:xfrm>
          <a:prstGeom prst="rect">
            <a:avLst/>
          </a:prstGeom>
          <a:noFill/>
          <a:ln>
            <a:noFill/>
          </a:ln>
        </p:spPr>
        <p:txBody>
          <a:bodyPr anchorCtr="0" anchor="b" bIns="174875" lIns="349750" spcFirstLastPara="1" rIns="349750" wrap="square" tIns="174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None/>
              <a:defRPr b="1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None/>
              <a:defRPr b="1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None/>
              <a:defRPr b="1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None/>
              <a:defRPr b="1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16458391" y="13700202"/>
            <a:ext cx="14320935" cy="24890370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929576" lvl="0" marL="4572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15276" lvl="1" marL="914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54316" lvl="2" marL="1371600" marR="0" algn="l">
              <a:lnSpc>
                <a:spcPct val="100000"/>
              </a:lnSpc>
              <a:spcBef>
                <a:spcPts val="1656"/>
              </a:spcBef>
              <a:spcAft>
                <a:spcPts val="0"/>
              </a:spcAft>
              <a:buClr>
                <a:schemeClr val="dk1"/>
              </a:buClr>
              <a:buSzPts val="8279"/>
              <a:buFont typeface="Arial"/>
              <a:buChar char="•"/>
              <a:defRPr b="0" i="0" sz="82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3356" lvl="3" marL="1828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–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93356" lvl="4" marL="22860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»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93356" lvl="5" marL="27432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93356" lvl="6" marL="32004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93356" lvl="7" marL="36576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93356" lvl="8" marL="4114800" marR="0" algn="l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>
                <a:schemeClr val="dk1"/>
              </a:buClr>
              <a:buSzPts val="7319"/>
              <a:buFont typeface="Arial"/>
              <a:buChar char="•"/>
              <a:defRPr b="0" i="0" sz="73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619967" y="1720025"/>
            <a:ext cx="10659143" cy="7320109"/>
          </a:xfrm>
          <a:prstGeom prst="rect">
            <a:avLst/>
          </a:prstGeom>
          <a:noFill/>
          <a:ln>
            <a:noFill/>
          </a:ln>
        </p:spPr>
        <p:txBody>
          <a:bodyPr anchorCtr="0" anchor="b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2667223" y="1720029"/>
            <a:ext cx="18112102" cy="36870546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158176" lvl="0" marL="457200" marR="0" algn="l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chemeClr val="dk1"/>
              </a:buClr>
              <a:buSzPts val="14639"/>
              <a:buFont typeface="Arial"/>
              <a:buChar char="•"/>
              <a:defRPr b="0" i="0" sz="146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43876" lvl="1" marL="914400" marR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–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576" lvl="2" marL="1371600" marR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15276" lvl="3" marL="1828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15276" lvl="4" marL="22860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»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15276" lvl="5" marL="27432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276" lvl="6" marL="32004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15276" lvl="7" marL="36576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15276" lvl="8" marL="4114800" marR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619967" y="9040138"/>
            <a:ext cx="10659143" cy="29550439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chemeClr val="dk1"/>
              </a:buClr>
              <a:buSzPts val="6479"/>
              <a:buFont typeface="Arial"/>
              <a:buNone/>
              <a:defRPr b="0" i="0" sz="64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Clr>
                <a:schemeClr val="dk1"/>
              </a:buClr>
              <a:buSzPts val="5520"/>
              <a:buFont typeface="Arial"/>
              <a:buNone/>
              <a:defRPr b="0" i="0" sz="5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Font typeface="Arial"/>
              <a:buNone/>
              <a:defRPr b="0" i="0" sz="45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350487" y="30240447"/>
            <a:ext cx="19439572" cy="3570056"/>
          </a:xfrm>
          <a:prstGeom prst="rect">
            <a:avLst/>
          </a:prstGeom>
          <a:noFill/>
          <a:ln>
            <a:noFill/>
          </a:ln>
        </p:spPr>
        <p:txBody>
          <a:bodyPr anchorCtr="0" anchor="b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6350487" y="3860057"/>
            <a:ext cx="19439572" cy="2592038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350487" y="33810503"/>
            <a:ext cx="19439572" cy="5070072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chemeClr val="dk1"/>
              </a:buClr>
              <a:buSzPts val="6479"/>
              <a:buFont typeface="Arial"/>
              <a:buNone/>
              <a:defRPr b="0" i="0" sz="64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Clr>
                <a:schemeClr val="dk1"/>
              </a:buClr>
              <a:buSzPts val="5520"/>
              <a:buFont typeface="Arial"/>
              <a:buNone/>
              <a:defRPr b="0" i="0" sz="5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Font typeface="Arial"/>
              <a:buNone/>
              <a:defRPr b="0" i="0" sz="45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4080"/>
              <a:buFont typeface="Arial"/>
              <a:buNone/>
              <a:defRPr b="0" i="0" sz="4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620373" y="1729550"/>
            <a:ext cx="29158542" cy="720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15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620373" y="10080149"/>
            <a:ext cx="29158542" cy="2851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4875" lIns="349750" spcFirstLastPara="1" rIns="349750" wrap="square" tIns="174875">
            <a:noAutofit/>
          </a:bodyPr>
          <a:lstStyle>
            <a:lvl1pPr indent="-1158176" lvl="0" marL="457200" marR="0" rtl="0" algn="l">
              <a:lnSpc>
                <a:spcPct val="100000"/>
              </a:lnSpc>
              <a:spcBef>
                <a:spcPts val="2928"/>
              </a:spcBef>
              <a:spcAft>
                <a:spcPts val="0"/>
              </a:spcAft>
              <a:buClr>
                <a:schemeClr val="dk1"/>
              </a:buClr>
              <a:buSzPts val="14639"/>
              <a:buFont typeface="Arial"/>
              <a:buChar char="•"/>
              <a:defRPr b="0" i="0" sz="146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43876" lvl="1" marL="914400" marR="0" rtl="0" algn="l">
              <a:lnSpc>
                <a:spcPct val="100000"/>
              </a:lnSpc>
              <a:spcBef>
                <a:spcPts val="2568"/>
              </a:spcBef>
              <a:spcAft>
                <a:spcPts val="0"/>
              </a:spcAft>
              <a:buClr>
                <a:schemeClr val="dk1"/>
              </a:buClr>
              <a:buSzPts val="12839"/>
              <a:buFont typeface="Arial"/>
              <a:buChar char="–"/>
              <a:defRPr b="0" i="0" sz="128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29576" lvl="2" marL="1371600" marR="0" rtl="0" algn="l">
              <a:lnSpc>
                <a:spcPct val="100000"/>
              </a:lnSpc>
              <a:spcBef>
                <a:spcPts val="2208"/>
              </a:spcBef>
              <a:spcAft>
                <a:spcPts val="0"/>
              </a:spcAft>
              <a:buClr>
                <a:schemeClr val="dk1"/>
              </a:buClr>
              <a:buSzPts val="11039"/>
              <a:buFont typeface="Arial"/>
              <a:buChar char="•"/>
              <a:defRPr b="0" i="0" sz="110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15276" lvl="3" marL="18288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–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15276" lvl="4" marL="22860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»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15276" lvl="5" marL="27432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276" lvl="6" marL="32004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15276" lvl="7" marL="36576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15276" lvl="8" marL="4114800" marR="0" rtl="0" algn="l">
              <a:lnSpc>
                <a:spcPct val="100000"/>
              </a:lnSpc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39"/>
              <a:buFont typeface="Arial"/>
              <a:buChar char="•"/>
              <a:defRPr b="0" i="0" sz="923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620372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1069145" y="40040591"/>
            <a:ext cx="10260999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219898" y="40040591"/>
            <a:ext cx="7559018" cy="230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875" lIns="349750" spcFirstLastPara="1" rIns="349750" wrap="square" tIns="1748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0"/>
              <a:buFont typeface="Arial"/>
              <a:buNone/>
              <a:defRPr b="0" i="0" sz="55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c2ba08ba5_3_0"/>
          <p:cNvSpPr txBox="1"/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g2fc2ba08ba5_3_0"/>
          <p:cNvSpPr txBox="1"/>
          <p:nvPr>
            <p:ph idx="1" type="body"/>
          </p:nvPr>
        </p:nvSpPr>
        <p:spPr>
          <a:xfrm>
            <a:off x="457222" y="1600494"/>
            <a:ext cx="8230000" cy="452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fc2ba08ba5_3_0"/>
          <p:cNvSpPr txBox="1"/>
          <p:nvPr>
            <p:ph idx="10" type="dt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fc2ba08ba5_3_0"/>
          <p:cNvSpPr txBox="1"/>
          <p:nvPr>
            <p:ph idx="11" type="ftr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fc2ba08ba5_3_0"/>
          <p:cNvSpPr txBox="1"/>
          <p:nvPr>
            <p:ph idx="12" type="sldNum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7D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fc2ba08ba5_3_75"/>
          <p:cNvGrpSpPr/>
          <p:nvPr/>
        </p:nvGrpSpPr>
        <p:grpSpPr>
          <a:xfrm>
            <a:off x="3676732" y="966198"/>
            <a:ext cx="25484685" cy="1663457"/>
            <a:chOff x="0" y="0"/>
            <a:chExt cx="33977929" cy="2217536"/>
          </a:xfrm>
        </p:grpSpPr>
        <p:sp>
          <p:nvSpPr>
            <p:cNvPr id="164" name="Google Shape;164;g2fc2ba08ba5_3_75"/>
            <p:cNvSpPr/>
            <p:nvPr/>
          </p:nvSpPr>
          <p:spPr>
            <a:xfrm>
              <a:off x="3636705" y="0"/>
              <a:ext cx="2039344" cy="2217536"/>
            </a:xfrm>
            <a:custGeom>
              <a:rect b="b" l="l" r="r" t="t"/>
              <a:pathLst>
                <a:path extrusionOk="0" h="2217536" w="2039344">
                  <a:moveTo>
                    <a:pt x="0" y="0"/>
                  </a:moveTo>
                  <a:lnTo>
                    <a:pt x="2039343" y="0"/>
                  </a:lnTo>
                  <a:lnTo>
                    <a:pt x="2039343" y="2217536"/>
                  </a:lnTo>
                  <a:lnTo>
                    <a:pt x="0" y="22175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5" l="-3754" r="-89560" t="0"/>
              </a:stretch>
            </a:blipFill>
            <a:ln>
              <a:noFill/>
            </a:ln>
          </p:spPr>
        </p:sp>
        <p:cxnSp>
          <p:nvCxnSpPr>
            <p:cNvPr id="165" name="Google Shape;165;g2fc2ba08ba5_3_75"/>
            <p:cNvCxnSpPr/>
            <p:nvPr/>
          </p:nvCxnSpPr>
          <p:spPr>
            <a:xfrm>
              <a:off x="0" y="1109963"/>
              <a:ext cx="3186577" cy="0"/>
            </a:xfrm>
            <a:prstGeom prst="straightConnector1">
              <a:avLst/>
            </a:prstGeom>
            <a:noFill/>
            <a:ln cap="flat" cmpd="sng" w="5080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g2fc2ba08ba5_3_75"/>
            <p:cNvCxnSpPr/>
            <p:nvPr/>
          </p:nvCxnSpPr>
          <p:spPr>
            <a:xfrm>
              <a:off x="6116102" y="1109963"/>
              <a:ext cx="27861827" cy="0"/>
            </a:xfrm>
            <a:prstGeom prst="straightConnector1">
              <a:avLst/>
            </a:prstGeom>
            <a:noFill/>
            <a:ln cap="flat" cmpd="sng" w="5080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7" name="Google Shape;167;g2fc2ba08ba5_3_75"/>
          <p:cNvSpPr/>
          <p:nvPr/>
        </p:nvSpPr>
        <p:spPr>
          <a:xfrm>
            <a:off x="3240158" y="40720440"/>
            <a:ext cx="3465235" cy="551989"/>
          </a:xfrm>
          <a:custGeom>
            <a:rect b="b" l="l" r="r" t="t"/>
            <a:pathLst>
              <a:path extrusionOk="0" h="551888" w="3465067">
                <a:moveTo>
                  <a:pt x="0" y="0"/>
                </a:moveTo>
                <a:lnTo>
                  <a:pt x="3465067" y="0"/>
                </a:lnTo>
                <a:lnTo>
                  <a:pt x="3465067" y="551888"/>
                </a:lnTo>
                <a:lnTo>
                  <a:pt x="0" y="55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18" l="0" r="0" t="0"/>
            </a:stretch>
          </a:blipFill>
          <a:ln>
            <a:noFill/>
          </a:ln>
        </p:spPr>
      </p:sp>
      <p:grpSp>
        <p:nvGrpSpPr>
          <p:cNvPr id="168" name="Google Shape;168;g2fc2ba08ba5_3_75"/>
          <p:cNvGrpSpPr/>
          <p:nvPr/>
        </p:nvGrpSpPr>
        <p:grpSpPr>
          <a:xfrm>
            <a:off x="3240158" y="41479562"/>
            <a:ext cx="14047596" cy="1490996"/>
            <a:chOff x="0" y="19050"/>
            <a:chExt cx="18729217" cy="1987630"/>
          </a:xfrm>
        </p:grpSpPr>
        <p:sp>
          <p:nvSpPr>
            <p:cNvPr id="169" name="Google Shape;169;g2fc2ba08ba5_3_75"/>
            <p:cNvSpPr txBox="1"/>
            <p:nvPr/>
          </p:nvSpPr>
          <p:spPr>
            <a:xfrm>
              <a:off x="0" y="533886"/>
              <a:ext cx="18729217" cy="932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7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5100" u="none" cap="none" strike="noStrike">
                  <a:solidFill>
                    <a:srgbClr val="1C191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MICROBIOLOGIA NO SÉCULO XXI:</a:t>
              </a:r>
              <a:endParaRPr sz="1400"/>
            </a:p>
          </p:txBody>
        </p:sp>
        <p:sp>
          <p:nvSpPr>
            <p:cNvPr id="170" name="Google Shape;170;g2fc2ba08ba5_3_75"/>
            <p:cNvSpPr txBox="1"/>
            <p:nvPr/>
          </p:nvSpPr>
          <p:spPr>
            <a:xfrm>
              <a:off x="0" y="19050"/>
              <a:ext cx="16612480" cy="38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 SIMPÓSIO DE MICROBIOLOGIA UNESP:</a:t>
              </a:r>
              <a:endParaRPr sz="1400"/>
            </a:p>
          </p:txBody>
        </p:sp>
        <p:sp>
          <p:nvSpPr>
            <p:cNvPr id="171" name="Google Shape;171;g2fc2ba08ba5_3_75"/>
            <p:cNvSpPr txBox="1"/>
            <p:nvPr/>
          </p:nvSpPr>
          <p:spPr>
            <a:xfrm>
              <a:off x="0" y="1526920"/>
              <a:ext cx="16799945" cy="479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EXPLORANDO AS FRONTEIRAS DA CIÊNCIA E TECNOLOGIA </a:t>
              </a:r>
              <a:endParaRPr sz="1400"/>
            </a:p>
          </p:txBody>
        </p:sp>
      </p:grpSp>
      <p:cxnSp>
        <p:nvCxnSpPr>
          <p:cNvPr id="172" name="Google Shape;172;g2fc2ba08ba5_3_75"/>
          <p:cNvCxnSpPr/>
          <p:nvPr/>
        </p:nvCxnSpPr>
        <p:spPr>
          <a:xfrm>
            <a:off x="6705393" y="40996435"/>
            <a:ext cx="18055812" cy="0"/>
          </a:xfrm>
          <a:prstGeom prst="straightConnector1">
            <a:avLst/>
          </a:prstGeom>
          <a:noFill/>
          <a:ln cap="flat" cmpd="sng" w="28575">
            <a:solidFill>
              <a:srgbClr val="1C191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3" name="Google Shape;173;g2fc2ba08ba5_3_75"/>
          <p:cNvGrpSpPr/>
          <p:nvPr/>
        </p:nvGrpSpPr>
        <p:grpSpPr>
          <a:xfrm>
            <a:off x="25659347" y="39130804"/>
            <a:ext cx="6489689" cy="5304977"/>
            <a:chOff x="0" y="-20910"/>
            <a:chExt cx="8652499" cy="7072005"/>
          </a:xfrm>
        </p:grpSpPr>
        <p:sp>
          <p:nvSpPr>
            <p:cNvPr id="174" name="Google Shape;174;g2fc2ba08ba5_3_75"/>
            <p:cNvSpPr/>
            <p:nvPr/>
          </p:nvSpPr>
          <p:spPr>
            <a:xfrm>
              <a:off x="0" y="342149"/>
              <a:ext cx="6708946" cy="6708946"/>
            </a:xfrm>
            <a:custGeom>
              <a:rect b="b" l="l" r="r" t="t"/>
              <a:pathLst>
                <a:path extrusionOk="0" h="6708946" w="6708946">
                  <a:moveTo>
                    <a:pt x="0" y="0"/>
                  </a:moveTo>
                  <a:lnTo>
                    <a:pt x="6708946" y="0"/>
                  </a:lnTo>
                  <a:lnTo>
                    <a:pt x="6708946" y="6708945"/>
                  </a:lnTo>
                  <a:lnTo>
                    <a:pt x="0" y="67089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g2fc2ba08ba5_3_75"/>
            <p:cNvSpPr/>
            <p:nvPr/>
          </p:nvSpPr>
          <p:spPr>
            <a:xfrm>
              <a:off x="248962" y="2173481"/>
              <a:ext cx="8403537" cy="3046282"/>
            </a:xfrm>
            <a:custGeom>
              <a:rect b="b" l="l" r="r" t="t"/>
              <a:pathLst>
                <a:path extrusionOk="0" h="3046282" w="8403537">
                  <a:moveTo>
                    <a:pt x="0" y="0"/>
                  </a:moveTo>
                  <a:lnTo>
                    <a:pt x="8403537" y="0"/>
                  </a:lnTo>
                  <a:lnTo>
                    <a:pt x="8403537" y="3046282"/>
                  </a:lnTo>
                  <a:lnTo>
                    <a:pt x="0" y="30462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76" name="Google Shape;176;g2fc2ba08ba5_3_75"/>
            <p:cNvCxnSpPr/>
            <p:nvPr/>
          </p:nvCxnSpPr>
          <p:spPr>
            <a:xfrm>
              <a:off x="2508557" y="1928759"/>
              <a:ext cx="385917" cy="299162"/>
            </a:xfrm>
            <a:prstGeom prst="straightConnector1">
              <a:avLst/>
            </a:prstGeom>
            <a:noFill/>
            <a:ln cap="flat" cmpd="sng" w="37325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g2fc2ba08ba5_3_75"/>
            <p:cNvCxnSpPr/>
            <p:nvPr/>
          </p:nvCxnSpPr>
          <p:spPr>
            <a:xfrm>
              <a:off x="2481850" y="1921345"/>
              <a:ext cx="329917" cy="330095"/>
            </a:xfrm>
            <a:prstGeom prst="straightConnector1">
              <a:avLst/>
            </a:prstGeom>
            <a:noFill/>
            <a:ln cap="flat" cmpd="sng" w="37325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g2fc2ba08ba5_3_75"/>
            <p:cNvCxnSpPr/>
            <p:nvPr/>
          </p:nvCxnSpPr>
          <p:spPr>
            <a:xfrm>
              <a:off x="2481850" y="1921345"/>
              <a:ext cx="293748" cy="395797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79" name="Google Shape;179;g2fc2ba08ba5_3_75"/>
            <p:cNvGrpSpPr/>
            <p:nvPr/>
          </p:nvGrpSpPr>
          <p:grpSpPr>
            <a:xfrm rot="134211">
              <a:off x="2253136" y="1554975"/>
              <a:ext cx="69292" cy="60630"/>
              <a:chOff x="0" y="0"/>
              <a:chExt cx="812800" cy="711200"/>
            </a:xfrm>
          </p:grpSpPr>
          <p:sp>
            <p:nvSpPr>
              <p:cNvPr id="180" name="Google Shape;18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81" name="Google Shape;18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g2fc2ba08ba5_3_75"/>
            <p:cNvGrpSpPr/>
            <p:nvPr/>
          </p:nvGrpSpPr>
          <p:grpSpPr>
            <a:xfrm rot="2867427">
              <a:off x="2180243" y="1669534"/>
              <a:ext cx="398972" cy="213512"/>
              <a:chOff x="0" y="-28575"/>
              <a:chExt cx="812800" cy="434975"/>
            </a:xfrm>
          </p:grpSpPr>
          <p:sp>
            <p:nvSpPr>
              <p:cNvPr id="183" name="Google Shape;183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g2fc2ba08ba5_3_75"/>
            <p:cNvGrpSpPr/>
            <p:nvPr/>
          </p:nvGrpSpPr>
          <p:grpSpPr>
            <a:xfrm rot="2867427">
              <a:off x="2306154" y="1643299"/>
              <a:ext cx="66644" cy="35665"/>
              <a:chOff x="0" y="-28575"/>
              <a:chExt cx="812800" cy="434975"/>
            </a:xfrm>
          </p:grpSpPr>
          <p:sp>
            <p:nvSpPr>
              <p:cNvPr id="186" name="Google Shape;186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g2fc2ba08ba5_3_75"/>
            <p:cNvGrpSpPr/>
            <p:nvPr/>
          </p:nvGrpSpPr>
          <p:grpSpPr>
            <a:xfrm rot="2867427">
              <a:off x="2468771" y="1825993"/>
              <a:ext cx="44365" cy="35665"/>
              <a:chOff x="0" y="-28575"/>
              <a:chExt cx="541090" cy="434975"/>
            </a:xfrm>
          </p:grpSpPr>
          <p:sp>
            <p:nvSpPr>
              <p:cNvPr id="189" name="Google Shape;189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g2fc2ba08ba5_3_75"/>
            <p:cNvGrpSpPr/>
            <p:nvPr/>
          </p:nvGrpSpPr>
          <p:grpSpPr>
            <a:xfrm rot="2867427">
              <a:off x="2298360" y="1754264"/>
              <a:ext cx="44365" cy="35665"/>
              <a:chOff x="0" y="-28575"/>
              <a:chExt cx="541090" cy="434975"/>
            </a:xfrm>
          </p:grpSpPr>
          <p:sp>
            <p:nvSpPr>
              <p:cNvPr id="192" name="Google Shape;192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g2fc2ba08ba5_3_75"/>
            <p:cNvGrpSpPr/>
            <p:nvPr/>
          </p:nvGrpSpPr>
          <p:grpSpPr>
            <a:xfrm rot="2867427">
              <a:off x="2317726" y="1821066"/>
              <a:ext cx="44365" cy="35665"/>
              <a:chOff x="0" y="-28575"/>
              <a:chExt cx="541090" cy="434975"/>
            </a:xfrm>
          </p:grpSpPr>
          <p:sp>
            <p:nvSpPr>
              <p:cNvPr id="195" name="Google Shape;195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g2fc2ba08ba5_3_75"/>
            <p:cNvGrpSpPr/>
            <p:nvPr/>
          </p:nvGrpSpPr>
          <p:grpSpPr>
            <a:xfrm rot="2867427">
              <a:off x="2379945" y="1734346"/>
              <a:ext cx="44365" cy="35665"/>
              <a:chOff x="0" y="-28575"/>
              <a:chExt cx="541090" cy="434975"/>
            </a:xfrm>
          </p:grpSpPr>
          <p:sp>
            <p:nvSpPr>
              <p:cNvPr id="198" name="Google Shape;198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g2fc2ba08ba5_3_75"/>
            <p:cNvGrpSpPr/>
            <p:nvPr/>
          </p:nvGrpSpPr>
          <p:grpSpPr>
            <a:xfrm rot="2867427">
              <a:off x="2242990" y="1701701"/>
              <a:ext cx="44365" cy="35665"/>
              <a:chOff x="0" y="-28575"/>
              <a:chExt cx="541090" cy="434975"/>
            </a:xfrm>
          </p:grpSpPr>
          <p:sp>
            <p:nvSpPr>
              <p:cNvPr id="201" name="Google Shape;201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g2fc2ba08ba5_3_75"/>
            <p:cNvGrpSpPr/>
            <p:nvPr/>
          </p:nvGrpSpPr>
          <p:grpSpPr>
            <a:xfrm rot="2246493">
              <a:off x="2337334" y="1570981"/>
              <a:ext cx="69292" cy="60630"/>
              <a:chOff x="0" y="0"/>
              <a:chExt cx="812800" cy="711200"/>
            </a:xfrm>
          </p:grpSpPr>
          <p:sp>
            <p:nvSpPr>
              <p:cNvPr id="204" name="Google Shape;20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205" name="Google Shape;20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g2fc2ba08ba5_3_75"/>
            <p:cNvGrpSpPr/>
            <p:nvPr/>
          </p:nvGrpSpPr>
          <p:grpSpPr>
            <a:xfrm rot="2870506">
              <a:off x="2398879" y="1632156"/>
              <a:ext cx="69292" cy="60630"/>
              <a:chOff x="0" y="0"/>
              <a:chExt cx="812800" cy="711200"/>
            </a:xfrm>
          </p:grpSpPr>
          <p:sp>
            <p:nvSpPr>
              <p:cNvPr id="207" name="Google Shape;20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208" name="Google Shape;20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g2fc2ba08ba5_3_75"/>
            <p:cNvGrpSpPr/>
            <p:nvPr/>
          </p:nvGrpSpPr>
          <p:grpSpPr>
            <a:xfrm rot="2870506">
              <a:off x="2451596" y="1685101"/>
              <a:ext cx="69292" cy="60630"/>
              <a:chOff x="0" y="0"/>
              <a:chExt cx="812800" cy="711200"/>
            </a:xfrm>
          </p:grpSpPr>
          <p:sp>
            <p:nvSpPr>
              <p:cNvPr id="210" name="Google Shape;21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211" name="Google Shape;21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g2fc2ba08ba5_3_75"/>
            <p:cNvGrpSpPr/>
            <p:nvPr/>
          </p:nvGrpSpPr>
          <p:grpSpPr>
            <a:xfrm rot="2870506">
              <a:off x="2509716" y="1762696"/>
              <a:ext cx="69292" cy="60630"/>
              <a:chOff x="0" y="0"/>
              <a:chExt cx="812800" cy="711200"/>
            </a:xfrm>
          </p:grpSpPr>
          <p:sp>
            <p:nvSpPr>
              <p:cNvPr id="213" name="Google Shape;21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214" name="Google Shape;21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g2fc2ba08ba5_3_75"/>
            <p:cNvGrpSpPr/>
            <p:nvPr/>
          </p:nvGrpSpPr>
          <p:grpSpPr>
            <a:xfrm rot="2980803">
              <a:off x="2457011" y="1702677"/>
              <a:ext cx="69292" cy="60630"/>
              <a:chOff x="0" y="0"/>
              <a:chExt cx="812800" cy="711200"/>
            </a:xfrm>
          </p:grpSpPr>
          <p:sp>
            <p:nvSpPr>
              <p:cNvPr id="216" name="Google Shape;21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17" name="Google Shape;21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g2fc2ba08ba5_3_75"/>
            <p:cNvGrpSpPr/>
            <p:nvPr/>
          </p:nvGrpSpPr>
          <p:grpSpPr>
            <a:xfrm rot="2980803">
              <a:off x="2399213" y="1643968"/>
              <a:ext cx="69292" cy="60630"/>
              <a:chOff x="0" y="0"/>
              <a:chExt cx="812800" cy="711200"/>
            </a:xfrm>
          </p:grpSpPr>
          <p:sp>
            <p:nvSpPr>
              <p:cNvPr id="219" name="Google Shape;21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20" name="Google Shape;22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g2fc2ba08ba5_3_75"/>
            <p:cNvGrpSpPr/>
            <p:nvPr/>
          </p:nvGrpSpPr>
          <p:grpSpPr>
            <a:xfrm rot="2556790">
              <a:off x="2353541" y="1588092"/>
              <a:ext cx="69292" cy="60630"/>
              <a:chOff x="0" y="0"/>
              <a:chExt cx="812800" cy="711200"/>
            </a:xfrm>
          </p:grpSpPr>
          <p:sp>
            <p:nvSpPr>
              <p:cNvPr id="222" name="Google Shape;22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23" name="Google Shape;22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g2fc2ba08ba5_3_75"/>
            <p:cNvGrpSpPr/>
            <p:nvPr/>
          </p:nvGrpSpPr>
          <p:grpSpPr>
            <a:xfrm rot="134211">
              <a:off x="2274613" y="1553618"/>
              <a:ext cx="69292" cy="60630"/>
              <a:chOff x="0" y="0"/>
              <a:chExt cx="812800" cy="711200"/>
            </a:xfrm>
          </p:grpSpPr>
          <p:sp>
            <p:nvSpPr>
              <p:cNvPr id="225" name="Google Shape;22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26" name="Google Shape;22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g2fc2ba08ba5_3_75"/>
            <p:cNvGrpSpPr/>
            <p:nvPr/>
          </p:nvGrpSpPr>
          <p:grpSpPr>
            <a:xfrm rot="-7891950">
              <a:off x="2208092" y="1790180"/>
              <a:ext cx="69292" cy="60630"/>
              <a:chOff x="0" y="0"/>
              <a:chExt cx="812800" cy="711200"/>
            </a:xfrm>
          </p:grpSpPr>
          <p:sp>
            <p:nvSpPr>
              <p:cNvPr id="228" name="Google Shape;22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29" name="Google Shape;22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g2fc2ba08ba5_3_75"/>
            <p:cNvGrpSpPr/>
            <p:nvPr/>
          </p:nvGrpSpPr>
          <p:grpSpPr>
            <a:xfrm rot="-7891950">
              <a:off x="2255131" y="1839885"/>
              <a:ext cx="69292" cy="60630"/>
              <a:chOff x="0" y="0"/>
              <a:chExt cx="812800" cy="711200"/>
            </a:xfrm>
          </p:grpSpPr>
          <p:sp>
            <p:nvSpPr>
              <p:cNvPr id="231" name="Google Shape;23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32" name="Google Shape;23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g2fc2ba08ba5_3_75"/>
            <p:cNvGrpSpPr/>
            <p:nvPr/>
          </p:nvGrpSpPr>
          <p:grpSpPr>
            <a:xfrm rot="-8315963">
              <a:off x="2321834" y="1901442"/>
              <a:ext cx="69292" cy="60630"/>
              <a:chOff x="0" y="0"/>
              <a:chExt cx="812800" cy="711200"/>
            </a:xfrm>
          </p:grpSpPr>
          <p:sp>
            <p:nvSpPr>
              <p:cNvPr id="234" name="Google Shape;23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35" name="Google Shape;23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g2fc2ba08ba5_3_75"/>
            <p:cNvGrpSpPr/>
            <p:nvPr/>
          </p:nvGrpSpPr>
          <p:grpSpPr>
            <a:xfrm rot="-10738542">
              <a:off x="2399928" y="1936444"/>
              <a:ext cx="69292" cy="60630"/>
              <a:chOff x="0" y="0"/>
              <a:chExt cx="812800" cy="711200"/>
            </a:xfrm>
          </p:grpSpPr>
          <p:sp>
            <p:nvSpPr>
              <p:cNvPr id="237" name="Google Shape;23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38" name="Google Shape;23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g2fc2ba08ba5_3_75"/>
            <p:cNvGrpSpPr/>
            <p:nvPr/>
          </p:nvGrpSpPr>
          <p:grpSpPr>
            <a:xfrm rot="6543257">
              <a:off x="2514627" y="1854779"/>
              <a:ext cx="69292" cy="60630"/>
              <a:chOff x="0" y="0"/>
              <a:chExt cx="812800" cy="711200"/>
            </a:xfrm>
          </p:grpSpPr>
          <p:sp>
            <p:nvSpPr>
              <p:cNvPr id="240" name="Google Shape;24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41" name="Google Shape;24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g2fc2ba08ba5_3_75"/>
            <p:cNvGrpSpPr/>
            <p:nvPr/>
          </p:nvGrpSpPr>
          <p:grpSpPr>
            <a:xfrm rot="3687242">
              <a:off x="2506866" y="1775606"/>
              <a:ext cx="69292" cy="60630"/>
              <a:chOff x="0" y="0"/>
              <a:chExt cx="812800" cy="711200"/>
            </a:xfrm>
          </p:grpSpPr>
          <p:sp>
            <p:nvSpPr>
              <p:cNvPr id="243" name="Google Shape;24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44" name="Google Shape;24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g2fc2ba08ba5_3_75"/>
            <p:cNvGrpSpPr/>
            <p:nvPr/>
          </p:nvGrpSpPr>
          <p:grpSpPr>
            <a:xfrm rot="9141298">
              <a:off x="2461270" y="1917885"/>
              <a:ext cx="69292" cy="60630"/>
              <a:chOff x="0" y="0"/>
              <a:chExt cx="812800" cy="711200"/>
            </a:xfrm>
          </p:grpSpPr>
          <p:sp>
            <p:nvSpPr>
              <p:cNvPr id="246" name="Google Shape;24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47" name="Google Shape;24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g2fc2ba08ba5_3_75"/>
            <p:cNvGrpSpPr/>
            <p:nvPr/>
          </p:nvGrpSpPr>
          <p:grpSpPr>
            <a:xfrm rot="-4748302">
              <a:off x="2153758" y="1651936"/>
              <a:ext cx="69292" cy="60630"/>
              <a:chOff x="0" y="0"/>
              <a:chExt cx="812800" cy="711200"/>
            </a:xfrm>
          </p:grpSpPr>
          <p:sp>
            <p:nvSpPr>
              <p:cNvPr id="249" name="Google Shape;24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50" name="Google Shape;25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g2fc2ba08ba5_3_75"/>
            <p:cNvGrpSpPr/>
            <p:nvPr/>
          </p:nvGrpSpPr>
          <p:grpSpPr>
            <a:xfrm rot="-7376430">
              <a:off x="2175012" y="1733901"/>
              <a:ext cx="69292" cy="60630"/>
              <a:chOff x="0" y="0"/>
              <a:chExt cx="812800" cy="711200"/>
            </a:xfrm>
          </p:grpSpPr>
          <p:sp>
            <p:nvSpPr>
              <p:cNvPr id="252" name="Google Shape;25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53" name="Google Shape;25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g2fc2ba08ba5_3_75"/>
            <p:cNvGrpSpPr/>
            <p:nvPr/>
          </p:nvGrpSpPr>
          <p:grpSpPr>
            <a:xfrm rot="-2150261">
              <a:off x="2193092" y="1581783"/>
              <a:ext cx="69292" cy="60630"/>
              <a:chOff x="0" y="0"/>
              <a:chExt cx="812800" cy="711200"/>
            </a:xfrm>
          </p:grpSpPr>
          <p:sp>
            <p:nvSpPr>
              <p:cNvPr id="255" name="Google Shape;25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256" name="Google Shape;25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g2fc2ba08ba5_3_75"/>
            <p:cNvGrpSpPr/>
            <p:nvPr/>
          </p:nvGrpSpPr>
          <p:grpSpPr>
            <a:xfrm rot="2867427">
              <a:off x="2257553" y="1664446"/>
              <a:ext cx="216507" cy="76461"/>
              <a:chOff x="0" y="-28575"/>
              <a:chExt cx="637481" cy="225131"/>
            </a:xfrm>
          </p:grpSpPr>
          <p:sp>
            <p:nvSpPr>
              <p:cNvPr id="258" name="Google Shape;258;g2fc2ba08ba5_3_75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g2fc2ba08ba5_3_75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g2fc2ba08ba5_3_75"/>
            <p:cNvGrpSpPr/>
            <p:nvPr/>
          </p:nvGrpSpPr>
          <p:grpSpPr>
            <a:xfrm rot="-2167952">
              <a:off x="2934621" y="7882"/>
              <a:ext cx="175196" cy="299299"/>
              <a:chOff x="0" y="-28575"/>
              <a:chExt cx="193369" cy="330344"/>
            </a:xfrm>
          </p:grpSpPr>
          <p:sp>
            <p:nvSpPr>
              <p:cNvPr id="261" name="Google Shape;261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g2fc2ba08ba5_3_75"/>
            <p:cNvGrpSpPr/>
            <p:nvPr/>
          </p:nvGrpSpPr>
          <p:grpSpPr>
            <a:xfrm rot="-2167952">
              <a:off x="3080293" y="207410"/>
              <a:ext cx="175196" cy="299299"/>
              <a:chOff x="0" y="-28575"/>
              <a:chExt cx="193369" cy="330344"/>
            </a:xfrm>
          </p:grpSpPr>
          <p:sp>
            <p:nvSpPr>
              <p:cNvPr id="264" name="Google Shape;264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g2fc2ba08ba5_3_75"/>
            <p:cNvGrpSpPr/>
            <p:nvPr/>
          </p:nvGrpSpPr>
          <p:grpSpPr>
            <a:xfrm rot="-2167952">
              <a:off x="3231049" y="413901"/>
              <a:ext cx="175196" cy="299299"/>
              <a:chOff x="0" y="-28575"/>
              <a:chExt cx="193369" cy="330344"/>
            </a:xfrm>
          </p:grpSpPr>
          <p:sp>
            <p:nvSpPr>
              <p:cNvPr id="267" name="Google Shape;267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g2fc2ba08ba5_3_75"/>
            <p:cNvGrpSpPr/>
            <p:nvPr/>
          </p:nvGrpSpPr>
          <p:grpSpPr>
            <a:xfrm rot="-2167952">
              <a:off x="3387279" y="613255"/>
              <a:ext cx="175196" cy="299299"/>
              <a:chOff x="0" y="-28575"/>
              <a:chExt cx="193369" cy="330344"/>
            </a:xfrm>
          </p:grpSpPr>
          <p:sp>
            <p:nvSpPr>
              <p:cNvPr id="270" name="Google Shape;270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g2fc2ba08ba5_3_75"/>
            <p:cNvGrpSpPr/>
            <p:nvPr/>
          </p:nvGrpSpPr>
          <p:grpSpPr>
            <a:xfrm rot="-1048405">
              <a:off x="3514991" y="847524"/>
              <a:ext cx="175196" cy="299299"/>
              <a:chOff x="0" y="-28575"/>
              <a:chExt cx="193369" cy="330344"/>
            </a:xfrm>
          </p:grpSpPr>
          <p:sp>
            <p:nvSpPr>
              <p:cNvPr id="273" name="Google Shape;273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g2fc2ba08ba5_3_75"/>
            <p:cNvGrpSpPr/>
            <p:nvPr/>
          </p:nvGrpSpPr>
          <p:grpSpPr>
            <a:xfrm rot="-1048405">
              <a:off x="3566386" y="1081116"/>
              <a:ext cx="175196" cy="299299"/>
              <a:chOff x="0" y="-28575"/>
              <a:chExt cx="193369" cy="330344"/>
            </a:xfrm>
          </p:grpSpPr>
          <p:sp>
            <p:nvSpPr>
              <p:cNvPr id="276" name="Google Shape;276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g2fc2ba08ba5_3_75"/>
            <p:cNvGrpSpPr/>
            <p:nvPr/>
          </p:nvGrpSpPr>
          <p:grpSpPr>
            <a:xfrm rot="-2389716">
              <a:off x="3707522" y="1282869"/>
              <a:ext cx="175196" cy="299299"/>
              <a:chOff x="0" y="-28575"/>
              <a:chExt cx="193369" cy="330344"/>
            </a:xfrm>
          </p:grpSpPr>
          <p:sp>
            <p:nvSpPr>
              <p:cNvPr id="279" name="Google Shape;279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g2fc2ba08ba5_3_75"/>
            <p:cNvGrpSpPr/>
            <p:nvPr/>
          </p:nvGrpSpPr>
          <p:grpSpPr>
            <a:xfrm rot="-2389716">
              <a:off x="3885123" y="1474401"/>
              <a:ext cx="175196" cy="299299"/>
              <a:chOff x="0" y="-28575"/>
              <a:chExt cx="193369" cy="330344"/>
            </a:xfrm>
          </p:grpSpPr>
          <p:sp>
            <p:nvSpPr>
              <p:cNvPr id="282" name="Google Shape;282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g2fc2ba08ba5_3_75"/>
            <p:cNvGrpSpPr/>
            <p:nvPr/>
          </p:nvGrpSpPr>
          <p:grpSpPr>
            <a:xfrm rot="-903929">
              <a:off x="3948160" y="1714632"/>
              <a:ext cx="175196" cy="299299"/>
              <a:chOff x="0" y="-28575"/>
              <a:chExt cx="193369" cy="330344"/>
            </a:xfrm>
          </p:grpSpPr>
          <p:sp>
            <p:nvSpPr>
              <p:cNvPr id="285" name="Google Shape;285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g2fc2ba08ba5_3_75"/>
            <p:cNvGrpSpPr/>
            <p:nvPr/>
          </p:nvGrpSpPr>
          <p:grpSpPr>
            <a:xfrm rot="-2167952">
              <a:off x="2958067" y="1958"/>
              <a:ext cx="175196" cy="299299"/>
              <a:chOff x="0" y="-28575"/>
              <a:chExt cx="193369" cy="330344"/>
            </a:xfrm>
          </p:grpSpPr>
          <p:sp>
            <p:nvSpPr>
              <p:cNvPr id="288" name="Google Shape;288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g2fc2ba08ba5_3_75"/>
            <p:cNvGrpSpPr/>
            <p:nvPr/>
          </p:nvGrpSpPr>
          <p:grpSpPr>
            <a:xfrm rot="-2167952">
              <a:off x="3103740" y="201487"/>
              <a:ext cx="175196" cy="299299"/>
              <a:chOff x="0" y="-28575"/>
              <a:chExt cx="193369" cy="330344"/>
            </a:xfrm>
          </p:grpSpPr>
          <p:sp>
            <p:nvSpPr>
              <p:cNvPr id="291" name="Google Shape;291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g2fc2ba08ba5_3_75"/>
            <p:cNvGrpSpPr/>
            <p:nvPr/>
          </p:nvGrpSpPr>
          <p:grpSpPr>
            <a:xfrm rot="-2167952">
              <a:off x="3254495" y="407977"/>
              <a:ext cx="175196" cy="299299"/>
              <a:chOff x="0" y="-28575"/>
              <a:chExt cx="193369" cy="330344"/>
            </a:xfrm>
          </p:grpSpPr>
          <p:sp>
            <p:nvSpPr>
              <p:cNvPr id="294" name="Google Shape;294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g2fc2ba08ba5_3_75"/>
            <p:cNvGrpSpPr/>
            <p:nvPr/>
          </p:nvGrpSpPr>
          <p:grpSpPr>
            <a:xfrm rot="-2167952">
              <a:off x="3410726" y="607332"/>
              <a:ext cx="175196" cy="299299"/>
              <a:chOff x="0" y="-28575"/>
              <a:chExt cx="193369" cy="330344"/>
            </a:xfrm>
          </p:grpSpPr>
          <p:sp>
            <p:nvSpPr>
              <p:cNvPr id="297" name="Google Shape;297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g2fc2ba08ba5_3_75"/>
            <p:cNvGrpSpPr/>
            <p:nvPr/>
          </p:nvGrpSpPr>
          <p:grpSpPr>
            <a:xfrm rot="-1048405">
              <a:off x="3538437" y="841601"/>
              <a:ext cx="175196" cy="299299"/>
              <a:chOff x="0" y="-28575"/>
              <a:chExt cx="193369" cy="330344"/>
            </a:xfrm>
          </p:grpSpPr>
          <p:sp>
            <p:nvSpPr>
              <p:cNvPr id="300" name="Google Shape;300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g2fc2ba08ba5_3_75"/>
            <p:cNvGrpSpPr/>
            <p:nvPr/>
          </p:nvGrpSpPr>
          <p:grpSpPr>
            <a:xfrm rot="-1048405">
              <a:off x="3589833" y="1075192"/>
              <a:ext cx="175196" cy="299299"/>
              <a:chOff x="0" y="-28575"/>
              <a:chExt cx="193369" cy="330344"/>
            </a:xfrm>
          </p:grpSpPr>
          <p:sp>
            <p:nvSpPr>
              <p:cNvPr id="303" name="Google Shape;303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g2fc2ba08ba5_3_75"/>
            <p:cNvGrpSpPr/>
            <p:nvPr/>
          </p:nvGrpSpPr>
          <p:grpSpPr>
            <a:xfrm rot="-2389716">
              <a:off x="3730969" y="1276945"/>
              <a:ext cx="175196" cy="299299"/>
              <a:chOff x="0" y="-28575"/>
              <a:chExt cx="193369" cy="330344"/>
            </a:xfrm>
          </p:grpSpPr>
          <p:sp>
            <p:nvSpPr>
              <p:cNvPr id="306" name="Google Shape;306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g2fc2ba08ba5_3_75"/>
            <p:cNvGrpSpPr/>
            <p:nvPr/>
          </p:nvGrpSpPr>
          <p:grpSpPr>
            <a:xfrm rot="-2389716">
              <a:off x="3908569" y="1468477"/>
              <a:ext cx="175196" cy="299299"/>
              <a:chOff x="0" y="-28575"/>
              <a:chExt cx="193369" cy="330344"/>
            </a:xfrm>
          </p:grpSpPr>
          <p:sp>
            <p:nvSpPr>
              <p:cNvPr id="309" name="Google Shape;309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g2fc2ba08ba5_3_75"/>
            <p:cNvGrpSpPr/>
            <p:nvPr/>
          </p:nvGrpSpPr>
          <p:grpSpPr>
            <a:xfrm rot="-903929">
              <a:off x="3971607" y="1708708"/>
              <a:ext cx="175196" cy="299299"/>
              <a:chOff x="0" y="-28575"/>
              <a:chExt cx="193369" cy="330344"/>
            </a:xfrm>
          </p:grpSpPr>
          <p:sp>
            <p:nvSpPr>
              <p:cNvPr id="312" name="Google Shape;312;g2fc2ba08ba5_3_75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g2fc2ba08ba5_3_75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g2fc2ba08ba5_3_75"/>
            <p:cNvGrpSpPr/>
            <p:nvPr/>
          </p:nvGrpSpPr>
          <p:grpSpPr>
            <a:xfrm rot="2084876">
              <a:off x="2743236" y="1666506"/>
              <a:ext cx="581431" cy="265119"/>
              <a:chOff x="0" y="-28575"/>
              <a:chExt cx="953945" cy="434975"/>
            </a:xfrm>
          </p:grpSpPr>
          <p:sp>
            <p:nvSpPr>
              <p:cNvPr id="315" name="Google Shape;315;g2fc2ba08ba5_3_75"/>
              <p:cNvSpPr/>
              <p:nvPr/>
            </p:nvSpPr>
            <p:spPr>
              <a:xfrm>
                <a:off x="0" y="0"/>
                <a:ext cx="953944" cy="406400"/>
              </a:xfrm>
              <a:custGeom>
                <a:rect b="b" l="l" r="r" t="t"/>
                <a:pathLst>
                  <a:path extrusionOk="0" h="406400" w="953944">
                    <a:moveTo>
                      <a:pt x="750745" y="0"/>
                    </a:moveTo>
                    <a:cubicBezTo>
                      <a:pt x="862969" y="0"/>
                      <a:pt x="953944" y="90976"/>
                      <a:pt x="953944" y="203200"/>
                    </a:cubicBezTo>
                    <a:cubicBezTo>
                      <a:pt x="953944" y="315424"/>
                      <a:pt x="862969" y="406400"/>
                      <a:pt x="75074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g2fc2ba08ba5_3_75"/>
              <p:cNvSpPr txBox="1"/>
              <p:nvPr/>
            </p:nvSpPr>
            <p:spPr>
              <a:xfrm>
                <a:off x="0" y="-28575"/>
                <a:ext cx="953945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g2fc2ba08ba5_3_75"/>
            <p:cNvGrpSpPr/>
            <p:nvPr/>
          </p:nvGrpSpPr>
          <p:grpSpPr>
            <a:xfrm rot="2084876">
              <a:off x="2797539" y="1693057"/>
              <a:ext cx="470939" cy="214737"/>
              <a:chOff x="0" y="-28575"/>
              <a:chExt cx="953945" cy="434975"/>
            </a:xfrm>
          </p:grpSpPr>
          <p:sp>
            <p:nvSpPr>
              <p:cNvPr id="318" name="Google Shape;318;g2fc2ba08ba5_3_75"/>
              <p:cNvSpPr/>
              <p:nvPr/>
            </p:nvSpPr>
            <p:spPr>
              <a:xfrm>
                <a:off x="0" y="0"/>
                <a:ext cx="953944" cy="406400"/>
              </a:xfrm>
              <a:custGeom>
                <a:rect b="b" l="l" r="r" t="t"/>
                <a:pathLst>
                  <a:path extrusionOk="0" h="406400" w="953944">
                    <a:moveTo>
                      <a:pt x="750745" y="0"/>
                    </a:moveTo>
                    <a:cubicBezTo>
                      <a:pt x="862969" y="0"/>
                      <a:pt x="953944" y="90976"/>
                      <a:pt x="953944" y="203200"/>
                    </a:cubicBezTo>
                    <a:cubicBezTo>
                      <a:pt x="953944" y="315424"/>
                      <a:pt x="862969" y="406400"/>
                      <a:pt x="75074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g2fc2ba08ba5_3_75"/>
              <p:cNvSpPr txBox="1"/>
              <p:nvPr/>
            </p:nvSpPr>
            <p:spPr>
              <a:xfrm>
                <a:off x="0" y="-28575"/>
                <a:ext cx="953945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g2fc2ba08ba5_3_75"/>
            <p:cNvGrpSpPr/>
            <p:nvPr/>
          </p:nvGrpSpPr>
          <p:grpSpPr>
            <a:xfrm rot="-360234">
              <a:off x="2859192" y="1665407"/>
              <a:ext cx="105271" cy="68356"/>
              <a:chOff x="0" y="0"/>
              <a:chExt cx="827989" cy="537638"/>
            </a:xfrm>
          </p:grpSpPr>
          <p:sp>
            <p:nvSpPr>
              <p:cNvPr id="321" name="Google Shape;321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g2fc2ba08ba5_3_75"/>
            <p:cNvGrpSpPr/>
            <p:nvPr/>
          </p:nvGrpSpPr>
          <p:grpSpPr>
            <a:xfrm rot="-360234">
              <a:off x="2911955" y="1708128"/>
              <a:ext cx="105271" cy="68356"/>
              <a:chOff x="0" y="0"/>
              <a:chExt cx="827989" cy="537638"/>
            </a:xfrm>
          </p:grpSpPr>
          <p:sp>
            <p:nvSpPr>
              <p:cNvPr id="324" name="Google Shape;324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g2fc2ba08ba5_3_75"/>
            <p:cNvGrpSpPr/>
            <p:nvPr/>
          </p:nvGrpSpPr>
          <p:grpSpPr>
            <a:xfrm rot="-360234">
              <a:off x="2964719" y="1750849"/>
              <a:ext cx="105271" cy="68356"/>
              <a:chOff x="0" y="0"/>
              <a:chExt cx="827989" cy="537638"/>
            </a:xfrm>
          </p:grpSpPr>
          <p:sp>
            <p:nvSpPr>
              <p:cNvPr id="327" name="Google Shape;327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g2fc2ba08ba5_3_75"/>
            <p:cNvGrpSpPr/>
            <p:nvPr/>
          </p:nvGrpSpPr>
          <p:grpSpPr>
            <a:xfrm rot="-360234">
              <a:off x="3017483" y="1793571"/>
              <a:ext cx="105271" cy="68356"/>
              <a:chOff x="0" y="0"/>
              <a:chExt cx="827989" cy="537638"/>
            </a:xfrm>
          </p:grpSpPr>
          <p:sp>
            <p:nvSpPr>
              <p:cNvPr id="330" name="Google Shape;330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g2fc2ba08ba5_3_75"/>
            <p:cNvGrpSpPr/>
            <p:nvPr/>
          </p:nvGrpSpPr>
          <p:grpSpPr>
            <a:xfrm rot="-360234">
              <a:off x="3070247" y="1836292"/>
              <a:ext cx="105271" cy="68356"/>
              <a:chOff x="0" y="0"/>
              <a:chExt cx="827989" cy="537638"/>
            </a:xfrm>
          </p:grpSpPr>
          <p:sp>
            <p:nvSpPr>
              <p:cNvPr id="333" name="Google Shape;333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g2fc2ba08ba5_3_75"/>
            <p:cNvGrpSpPr/>
            <p:nvPr/>
          </p:nvGrpSpPr>
          <p:grpSpPr>
            <a:xfrm rot="-360234">
              <a:off x="3123010" y="1879013"/>
              <a:ext cx="105271" cy="68356"/>
              <a:chOff x="0" y="0"/>
              <a:chExt cx="827989" cy="537638"/>
            </a:xfrm>
          </p:grpSpPr>
          <p:sp>
            <p:nvSpPr>
              <p:cNvPr id="336" name="Google Shape;336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g2fc2ba08ba5_3_75"/>
            <p:cNvGrpSpPr/>
            <p:nvPr/>
          </p:nvGrpSpPr>
          <p:grpSpPr>
            <a:xfrm rot="-6533758">
              <a:off x="3662836" y="1928611"/>
              <a:ext cx="186145" cy="186145"/>
              <a:chOff x="0" y="0"/>
              <a:chExt cx="812800" cy="812800"/>
            </a:xfrm>
          </p:grpSpPr>
          <p:sp>
            <p:nvSpPr>
              <p:cNvPr id="339" name="Google Shape;33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g2fc2ba08ba5_3_75"/>
            <p:cNvGrpSpPr/>
            <p:nvPr/>
          </p:nvGrpSpPr>
          <p:grpSpPr>
            <a:xfrm rot="-6533758">
              <a:off x="3626293" y="2109246"/>
              <a:ext cx="186145" cy="186145"/>
              <a:chOff x="0" y="0"/>
              <a:chExt cx="812800" cy="812800"/>
            </a:xfrm>
          </p:grpSpPr>
          <p:sp>
            <p:nvSpPr>
              <p:cNvPr id="342" name="Google Shape;34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g2fc2ba08ba5_3_75"/>
            <p:cNvGrpSpPr/>
            <p:nvPr/>
          </p:nvGrpSpPr>
          <p:grpSpPr>
            <a:xfrm rot="-6533758">
              <a:off x="3524745" y="1812581"/>
              <a:ext cx="186145" cy="186145"/>
              <a:chOff x="0" y="0"/>
              <a:chExt cx="812800" cy="812800"/>
            </a:xfrm>
          </p:grpSpPr>
          <p:sp>
            <p:nvSpPr>
              <p:cNvPr id="345" name="Google Shape;34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g2fc2ba08ba5_3_75"/>
            <p:cNvGrpSpPr/>
            <p:nvPr/>
          </p:nvGrpSpPr>
          <p:grpSpPr>
            <a:xfrm rot="-6533758">
              <a:off x="3562461" y="1635372"/>
              <a:ext cx="186145" cy="186145"/>
              <a:chOff x="0" y="0"/>
              <a:chExt cx="812800" cy="812800"/>
            </a:xfrm>
          </p:grpSpPr>
          <p:sp>
            <p:nvSpPr>
              <p:cNvPr id="348" name="Google Shape;348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g2fc2ba08ba5_3_75"/>
            <p:cNvGrpSpPr/>
            <p:nvPr/>
          </p:nvGrpSpPr>
          <p:grpSpPr>
            <a:xfrm>
              <a:off x="2413083" y="1272514"/>
              <a:ext cx="278309" cy="278309"/>
              <a:chOff x="0" y="0"/>
              <a:chExt cx="812800" cy="812800"/>
            </a:xfrm>
          </p:grpSpPr>
          <p:sp>
            <p:nvSpPr>
              <p:cNvPr id="351" name="Google Shape;351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352" name="Google Shape;352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25" lIns="2325" spcFirstLastPara="1" rIns="2325" wrap="square" tIns="23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g2fc2ba08ba5_3_75"/>
            <p:cNvGrpSpPr/>
            <p:nvPr/>
          </p:nvGrpSpPr>
          <p:grpSpPr>
            <a:xfrm rot="-2930359">
              <a:off x="2413083" y="1289890"/>
              <a:ext cx="278309" cy="278309"/>
              <a:chOff x="0" y="0"/>
              <a:chExt cx="812800" cy="812800"/>
            </a:xfrm>
          </p:grpSpPr>
          <p:sp>
            <p:nvSpPr>
              <p:cNvPr id="354" name="Google Shape;35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355" name="Google Shape;355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25" lIns="2325" spcFirstLastPara="1" rIns="2325" wrap="square" tIns="23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56" name="Google Shape;356;g2fc2ba08ba5_3_75"/>
            <p:cNvCxnSpPr/>
            <p:nvPr/>
          </p:nvCxnSpPr>
          <p:spPr>
            <a:xfrm flipH="1">
              <a:off x="3733332" y="176118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7" name="Google Shape;357;g2fc2ba08ba5_3_75"/>
            <p:cNvCxnSpPr/>
            <p:nvPr/>
          </p:nvCxnSpPr>
          <p:spPr>
            <a:xfrm flipH="1">
              <a:off x="3700951" y="185005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8" name="Google Shape;358;g2fc2ba08ba5_3_75"/>
            <p:cNvCxnSpPr/>
            <p:nvPr/>
          </p:nvCxnSpPr>
          <p:spPr>
            <a:xfrm flipH="1">
              <a:off x="3668569" y="193893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9" name="Google Shape;359;g2fc2ba08ba5_3_75"/>
            <p:cNvCxnSpPr/>
            <p:nvPr/>
          </p:nvCxnSpPr>
          <p:spPr>
            <a:xfrm flipH="1">
              <a:off x="3636188" y="202780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0" name="Google Shape;360;g2fc2ba08ba5_3_75"/>
            <p:cNvCxnSpPr/>
            <p:nvPr/>
          </p:nvCxnSpPr>
          <p:spPr>
            <a:xfrm flipH="1">
              <a:off x="3603806" y="211667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61" name="Google Shape;361;g2fc2ba08ba5_3_75"/>
            <p:cNvGrpSpPr/>
            <p:nvPr/>
          </p:nvGrpSpPr>
          <p:grpSpPr>
            <a:xfrm>
              <a:off x="2721520" y="157358"/>
              <a:ext cx="128918" cy="128918"/>
              <a:chOff x="0" y="0"/>
              <a:chExt cx="812800" cy="812800"/>
            </a:xfrm>
          </p:grpSpPr>
          <p:sp>
            <p:nvSpPr>
              <p:cNvPr id="362" name="Google Shape;36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363" name="Google Shape;363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g2fc2ba08ba5_3_75"/>
            <p:cNvGrpSpPr/>
            <p:nvPr/>
          </p:nvGrpSpPr>
          <p:grpSpPr>
            <a:xfrm rot="-2930359">
              <a:off x="2721520" y="165407"/>
              <a:ext cx="128918" cy="128918"/>
              <a:chOff x="0" y="0"/>
              <a:chExt cx="812800" cy="812800"/>
            </a:xfrm>
          </p:grpSpPr>
          <p:sp>
            <p:nvSpPr>
              <p:cNvPr id="365" name="Google Shape;36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g2fc2ba08ba5_3_75"/>
            <p:cNvGrpSpPr/>
            <p:nvPr/>
          </p:nvGrpSpPr>
          <p:grpSpPr>
            <a:xfrm>
              <a:off x="2793471" y="204435"/>
              <a:ext cx="128918" cy="128918"/>
              <a:chOff x="0" y="0"/>
              <a:chExt cx="812800" cy="812800"/>
            </a:xfrm>
          </p:grpSpPr>
          <p:sp>
            <p:nvSpPr>
              <p:cNvPr id="368" name="Google Shape;368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369" name="Google Shape;369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g2fc2ba08ba5_3_75"/>
            <p:cNvGrpSpPr/>
            <p:nvPr/>
          </p:nvGrpSpPr>
          <p:grpSpPr>
            <a:xfrm rot="-2930359">
              <a:off x="2793471" y="212484"/>
              <a:ext cx="128918" cy="128918"/>
              <a:chOff x="0" y="0"/>
              <a:chExt cx="812800" cy="812800"/>
            </a:xfrm>
          </p:grpSpPr>
          <p:sp>
            <p:nvSpPr>
              <p:cNvPr id="371" name="Google Shape;371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g2fc2ba08ba5_3_75"/>
            <p:cNvGrpSpPr/>
            <p:nvPr/>
          </p:nvGrpSpPr>
          <p:grpSpPr>
            <a:xfrm>
              <a:off x="2732987" y="178050"/>
              <a:ext cx="92128" cy="92128"/>
              <a:chOff x="0" y="0"/>
              <a:chExt cx="812800" cy="812800"/>
            </a:xfrm>
          </p:grpSpPr>
          <p:sp>
            <p:nvSpPr>
              <p:cNvPr id="374" name="Google Shape;37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375" name="Google Shape;375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g2fc2ba08ba5_3_75"/>
            <p:cNvGrpSpPr/>
            <p:nvPr/>
          </p:nvGrpSpPr>
          <p:grpSpPr>
            <a:xfrm rot="-2930359">
              <a:off x="2732987" y="183802"/>
              <a:ext cx="92128" cy="92128"/>
              <a:chOff x="0" y="0"/>
              <a:chExt cx="812800" cy="812800"/>
            </a:xfrm>
          </p:grpSpPr>
          <p:sp>
            <p:nvSpPr>
              <p:cNvPr id="377" name="Google Shape;377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g2fc2ba08ba5_3_75"/>
            <p:cNvGrpSpPr/>
            <p:nvPr/>
          </p:nvGrpSpPr>
          <p:grpSpPr>
            <a:xfrm>
              <a:off x="2811866" y="225127"/>
              <a:ext cx="92128" cy="92128"/>
              <a:chOff x="0" y="0"/>
              <a:chExt cx="812800" cy="812800"/>
            </a:xfrm>
          </p:grpSpPr>
          <p:sp>
            <p:nvSpPr>
              <p:cNvPr id="380" name="Google Shape;38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381" name="Google Shape;381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g2fc2ba08ba5_3_75"/>
            <p:cNvGrpSpPr/>
            <p:nvPr/>
          </p:nvGrpSpPr>
          <p:grpSpPr>
            <a:xfrm rot="-2930359">
              <a:off x="2811866" y="230879"/>
              <a:ext cx="92128" cy="92128"/>
              <a:chOff x="0" y="0"/>
              <a:chExt cx="812800" cy="812800"/>
            </a:xfrm>
          </p:grpSpPr>
          <p:sp>
            <p:nvSpPr>
              <p:cNvPr id="383" name="Google Shape;38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g2fc2ba08ba5_3_75"/>
            <p:cNvGrpSpPr/>
            <p:nvPr/>
          </p:nvGrpSpPr>
          <p:grpSpPr>
            <a:xfrm>
              <a:off x="3110281" y="2233306"/>
              <a:ext cx="96194" cy="96194"/>
              <a:chOff x="0" y="0"/>
              <a:chExt cx="812800" cy="812800"/>
            </a:xfrm>
          </p:grpSpPr>
          <p:sp>
            <p:nvSpPr>
              <p:cNvPr id="386" name="Google Shape;386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g2fc2ba08ba5_3_75"/>
            <p:cNvGrpSpPr/>
            <p:nvPr/>
          </p:nvGrpSpPr>
          <p:grpSpPr>
            <a:xfrm>
              <a:off x="4149847" y="583294"/>
              <a:ext cx="96194" cy="96194"/>
              <a:chOff x="0" y="0"/>
              <a:chExt cx="812800" cy="812800"/>
            </a:xfrm>
          </p:grpSpPr>
          <p:sp>
            <p:nvSpPr>
              <p:cNvPr id="389" name="Google Shape;38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g2fc2ba08ba5_3_75"/>
            <p:cNvGrpSpPr/>
            <p:nvPr/>
          </p:nvGrpSpPr>
          <p:grpSpPr>
            <a:xfrm rot="-1580998">
              <a:off x="2159857" y="1238046"/>
              <a:ext cx="173769" cy="173769"/>
              <a:chOff x="0" y="0"/>
              <a:chExt cx="812800" cy="812800"/>
            </a:xfrm>
          </p:grpSpPr>
          <p:sp>
            <p:nvSpPr>
              <p:cNvPr id="392" name="Google Shape;39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393" name="Google Shape;393;g2fc2ba08ba5_3_75"/>
              <p:cNvSpPr txBox="1"/>
              <p:nvPr/>
            </p:nvSpPr>
            <p:spPr>
              <a:xfrm>
                <a:off x="127000" y="98425"/>
                <a:ext cx="558800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50" lIns="1450" spcFirstLastPara="1" rIns="1450" wrap="square" tIns="14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g2fc2ba08ba5_3_75"/>
            <p:cNvGrpSpPr/>
            <p:nvPr/>
          </p:nvGrpSpPr>
          <p:grpSpPr>
            <a:xfrm>
              <a:off x="2155909" y="1238046"/>
              <a:ext cx="173769" cy="173769"/>
              <a:chOff x="0" y="0"/>
              <a:chExt cx="812800" cy="812800"/>
            </a:xfrm>
          </p:grpSpPr>
          <p:sp>
            <p:nvSpPr>
              <p:cNvPr id="395" name="Google Shape;39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396" name="Google Shape;396;g2fc2ba08ba5_3_75"/>
              <p:cNvSpPr txBox="1"/>
              <p:nvPr/>
            </p:nvSpPr>
            <p:spPr>
              <a:xfrm>
                <a:off x="127000" y="98425"/>
                <a:ext cx="558800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50" lIns="1450" spcFirstLastPara="1" rIns="1450" wrap="square" tIns="14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7" name="Google Shape;397;g2fc2ba08ba5_3_75"/>
            <p:cNvCxnSpPr/>
            <p:nvPr/>
          </p:nvCxnSpPr>
          <p:spPr>
            <a:xfrm flipH="1">
              <a:off x="4150683" y="1186937"/>
              <a:ext cx="16090" cy="33935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" name="Google Shape;398;g2fc2ba08ba5_3_75"/>
            <p:cNvCxnSpPr/>
            <p:nvPr/>
          </p:nvCxnSpPr>
          <p:spPr>
            <a:xfrm flipH="1">
              <a:off x="4104228" y="1168765"/>
              <a:ext cx="56091" cy="31983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9" name="Google Shape;399;g2fc2ba08ba5_3_75"/>
            <p:cNvCxnSpPr/>
            <p:nvPr/>
          </p:nvCxnSpPr>
          <p:spPr>
            <a:xfrm flipH="1">
              <a:off x="4052354" y="1168765"/>
              <a:ext cx="107965" cy="32549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00" name="Google Shape;400;g2fc2ba08ba5_3_75"/>
            <p:cNvGrpSpPr/>
            <p:nvPr/>
          </p:nvGrpSpPr>
          <p:grpSpPr>
            <a:xfrm rot="3430121">
              <a:off x="4250005" y="902820"/>
              <a:ext cx="48211" cy="42185"/>
              <a:chOff x="0" y="0"/>
              <a:chExt cx="812800" cy="711200"/>
            </a:xfrm>
          </p:grpSpPr>
          <p:sp>
            <p:nvSpPr>
              <p:cNvPr id="401" name="Google Shape;40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02" name="Google Shape;40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g2fc2ba08ba5_3_75"/>
            <p:cNvGrpSpPr/>
            <p:nvPr/>
          </p:nvGrpSpPr>
          <p:grpSpPr>
            <a:xfrm rot="6163337">
              <a:off x="4063304" y="978347"/>
              <a:ext cx="277590" cy="148554"/>
              <a:chOff x="0" y="-28575"/>
              <a:chExt cx="812800" cy="434975"/>
            </a:xfrm>
          </p:grpSpPr>
          <p:sp>
            <p:nvSpPr>
              <p:cNvPr id="404" name="Google Shape;404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g2fc2ba08ba5_3_75"/>
            <p:cNvGrpSpPr/>
            <p:nvPr/>
          </p:nvGrpSpPr>
          <p:grpSpPr>
            <a:xfrm rot="6163337">
              <a:off x="4228402" y="971259"/>
              <a:ext cx="46368" cy="24814"/>
              <a:chOff x="0" y="-28575"/>
              <a:chExt cx="812800" cy="434975"/>
            </a:xfrm>
          </p:grpSpPr>
          <p:sp>
            <p:nvSpPr>
              <p:cNvPr id="407" name="Google Shape;407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g2fc2ba08ba5_3_75"/>
            <p:cNvGrpSpPr/>
            <p:nvPr/>
          </p:nvGrpSpPr>
          <p:grpSpPr>
            <a:xfrm rot="6163337">
              <a:off x="4192669" y="1130552"/>
              <a:ext cx="30868" cy="24814"/>
              <a:chOff x="0" y="-28575"/>
              <a:chExt cx="541090" cy="434975"/>
            </a:xfrm>
          </p:grpSpPr>
          <p:sp>
            <p:nvSpPr>
              <p:cNvPr id="410" name="Google Shape;410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g2fc2ba08ba5_3_75"/>
            <p:cNvGrpSpPr/>
            <p:nvPr/>
          </p:nvGrpSpPr>
          <p:grpSpPr>
            <a:xfrm rot="6163337">
              <a:off x="4165393" y="1004836"/>
              <a:ext cx="30868" cy="24814"/>
              <a:chOff x="0" y="-28575"/>
              <a:chExt cx="541090" cy="434975"/>
            </a:xfrm>
          </p:grpSpPr>
          <p:sp>
            <p:nvSpPr>
              <p:cNvPr id="413" name="Google Shape;413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g2fc2ba08ba5_3_75"/>
            <p:cNvGrpSpPr/>
            <p:nvPr/>
          </p:nvGrpSpPr>
          <p:grpSpPr>
            <a:xfrm rot="6163337">
              <a:off x="4135094" y="1042569"/>
              <a:ext cx="30868" cy="24814"/>
              <a:chOff x="0" y="-28575"/>
              <a:chExt cx="541090" cy="434975"/>
            </a:xfrm>
          </p:grpSpPr>
          <p:sp>
            <p:nvSpPr>
              <p:cNvPr id="416" name="Google Shape;416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g2fc2ba08ba5_3_75"/>
            <p:cNvGrpSpPr/>
            <p:nvPr/>
          </p:nvGrpSpPr>
          <p:grpSpPr>
            <a:xfrm rot="6163337">
              <a:off x="4209350" y="1043333"/>
              <a:ext cx="30868" cy="24814"/>
              <a:chOff x="0" y="-28575"/>
              <a:chExt cx="541090" cy="434975"/>
            </a:xfrm>
          </p:grpSpPr>
          <p:sp>
            <p:nvSpPr>
              <p:cNvPr id="419" name="Google Shape;419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g2fc2ba08ba5_3_75"/>
            <p:cNvGrpSpPr/>
            <p:nvPr/>
          </p:nvGrpSpPr>
          <p:grpSpPr>
            <a:xfrm rot="6163337">
              <a:off x="4173192" y="952293"/>
              <a:ext cx="30868" cy="24814"/>
              <a:chOff x="0" y="-28575"/>
              <a:chExt cx="541090" cy="434975"/>
            </a:xfrm>
          </p:grpSpPr>
          <p:sp>
            <p:nvSpPr>
              <p:cNvPr id="422" name="Google Shape;422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g2fc2ba08ba5_3_75"/>
            <p:cNvGrpSpPr/>
            <p:nvPr/>
          </p:nvGrpSpPr>
          <p:grpSpPr>
            <a:xfrm rot="5542404">
              <a:off x="4274548" y="957166"/>
              <a:ext cx="48211" cy="42185"/>
              <a:chOff x="0" y="0"/>
              <a:chExt cx="812800" cy="711200"/>
            </a:xfrm>
          </p:grpSpPr>
          <p:sp>
            <p:nvSpPr>
              <p:cNvPr id="425" name="Google Shape;42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26" name="Google Shape;42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g2fc2ba08ba5_3_75"/>
            <p:cNvGrpSpPr/>
            <p:nvPr/>
          </p:nvGrpSpPr>
          <p:grpSpPr>
            <a:xfrm rot="6166416">
              <a:off x="4264314" y="1016668"/>
              <a:ext cx="48211" cy="42185"/>
              <a:chOff x="0" y="0"/>
              <a:chExt cx="812800" cy="711200"/>
            </a:xfrm>
          </p:grpSpPr>
          <p:sp>
            <p:nvSpPr>
              <p:cNvPr id="428" name="Google Shape;42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29" name="Google Shape;42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g2fc2ba08ba5_3_75"/>
            <p:cNvGrpSpPr/>
            <p:nvPr/>
          </p:nvGrpSpPr>
          <p:grpSpPr>
            <a:xfrm rot="6166416">
              <a:off x="4255238" y="1067853"/>
              <a:ext cx="48211" cy="42185"/>
              <a:chOff x="0" y="0"/>
              <a:chExt cx="812800" cy="711200"/>
            </a:xfrm>
          </p:grpSpPr>
          <p:sp>
            <p:nvSpPr>
              <p:cNvPr id="431" name="Google Shape;43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32" name="Google Shape;43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g2fc2ba08ba5_3_75"/>
            <p:cNvGrpSpPr/>
            <p:nvPr/>
          </p:nvGrpSpPr>
          <p:grpSpPr>
            <a:xfrm rot="6166416">
              <a:off x="4234284" y="1131968"/>
              <a:ext cx="48211" cy="42185"/>
              <a:chOff x="0" y="0"/>
              <a:chExt cx="812800" cy="711200"/>
            </a:xfrm>
          </p:grpSpPr>
          <p:sp>
            <p:nvSpPr>
              <p:cNvPr id="434" name="Google Shape;43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35" name="Google Shape;43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g2fc2ba08ba5_3_75"/>
            <p:cNvGrpSpPr/>
            <p:nvPr/>
          </p:nvGrpSpPr>
          <p:grpSpPr>
            <a:xfrm rot="6276713">
              <a:off x="4247394" y="1077962"/>
              <a:ext cx="48211" cy="42185"/>
              <a:chOff x="0" y="0"/>
              <a:chExt cx="812800" cy="711200"/>
            </a:xfrm>
          </p:grpSpPr>
          <p:sp>
            <p:nvSpPr>
              <p:cNvPr id="437" name="Google Shape;43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38" name="Google Shape;43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g2fc2ba08ba5_3_75"/>
            <p:cNvGrpSpPr/>
            <p:nvPr/>
          </p:nvGrpSpPr>
          <p:grpSpPr>
            <a:xfrm rot="6276713">
              <a:off x="4257721" y="1021580"/>
              <a:ext cx="48211" cy="42185"/>
              <a:chOff x="0" y="0"/>
              <a:chExt cx="812800" cy="711200"/>
            </a:xfrm>
          </p:grpSpPr>
          <p:sp>
            <p:nvSpPr>
              <p:cNvPr id="440" name="Google Shape;44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41" name="Google Shape;44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g2fc2ba08ba5_3_75"/>
            <p:cNvGrpSpPr/>
            <p:nvPr/>
          </p:nvGrpSpPr>
          <p:grpSpPr>
            <a:xfrm rot="5852700">
              <a:off x="4271283" y="973235"/>
              <a:ext cx="48211" cy="42185"/>
              <a:chOff x="0" y="0"/>
              <a:chExt cx="812800" cy="711200"/>
            </a:xfrm>
          </p:grpSpPr>
          <p:sp>
            <p:nvSpPr>
              <p:cNvPr id="443" name="Google Shape;44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44" name="Google Shape;44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g2fc2ba08ba5_3_75"/>
            <p:cNvGrpSpPr/>
            <p:nvPr/>
          </p:nvGrpSpPr>
          <p:grpSpPr>
            <a:xfrm rot="3430121">
              <a:off x="4259363" y="914507"/>
              <a:ext cx="48211" cy="42185"/>
              <a:chOff x="0" y="0"/>
              <a:chExt cx="812800" cy="711200"/>
            </a:xfrm>
          </p:grpSpPr>
          <p:sp>
            <p:nvSpPr>
              <p:cNvPr id="446" name="Google Shape;44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47" name="Google Shape;44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g2fc2ba08ba5_3_75"/>
            <p:cNvGrpSpPr/>
            <p:nvPr/>
          </p:nvGrpSpPr>
          <p:grpSpPr>
            <a:xfrm rot="-4596040">
              <a:off x="4098059" y="971192"/>
              <a:ext cx="48211" cy="42185"/>
              <a:chOff x="0" y="0"/>
              <a:chExt cx="812800" cy="711200"/>
            </a:xfrm>
          </p:grpSpPr>
          <p:sp>
            <p:nvSpPr>
              <p:cNvPr id="449" name="Google Shape;44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50" name="Google Shape;45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g2fc2ba08ba5_3_75"/>
            <p:cNvGrpSpPr/>
            <p:nvPr/>
          </p:nvGrpSpPr>
          <p:grpSpPr>
            <a:xfrm rot="-4596040">
              <a:off x="4088557" y="1017849"/>
              <a:ext cx="48211" cy="42185"/>
              <a:chOff x="0" y="0"/>
              <a:chExt cx="812800" cy="711200"/>
            </a:xfrm>
          </p:grpSpPr>
          <p:sp>
            <p:nvSpPr>
              <p:cNvPr id="452" name="Google Shape;45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53" name="Google Shape;45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g2fc2ba08ba5_3_75"/>
            <p:cNvGrpSpPr/>
            <p:nvPr/>
          </p:nvGrpSpPr>
          <p:grpSpPr>
            <a:xfrm rot="-5020053">
              <a:off x="4080168" y="1080441"/>
              <a:ext cx="48211" cy="42185"/>
              <a:chOff x="0" y="0"/>
              <a:chExt cx="812800" cy="711200"/>
            </a:xfrm>
          </p:grpSpPr>
          <p:sp>
            <p:nvSpPr>
              <p:cNvPr id="455" name="Google Shape;45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56" name="Google Shape;45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g2fc2ba08ba5_3_75"/>
            <p:cNvGrpSpPr/>
            <p:nvPr/>
          </p:nvGrpSpPr>
          <p:grpSpPr>
            <a:xfrm rot="-7442632">
              <a:off x="4091453" y="1138905"/>
              <a:ext cx="48211" cy="42185"/>
              <a:chOff x="0" y="0"/>
              <a:chExt cx="812800" cy="711200"/>
            </a:xfrm>
          </p:grpSpPr>
          <p:sp>
            <p:nvSpPr>
              <p:cNvPr id="458" name="Google Shape;45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59" name="Google Shape;45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g2fc2ba08ba5_3_75"/>
            <p:cNvGrpSpPr/>
            <p:nvPr/>
          </p:nvGrpSpPr>
          <p:grpSpPr>
            <a:xfrm rot="9839167">
              <a:off x="4183810" y="1171576"/>
              <a:ext cx="48211" cy="42185"/>
              <a:chOff x="0" y="0"/>
              <a:chExt cx="812800" cy="711200"/>
            </a:xfrm>
          </p:grpSpPr>
          <p:sp>
            <p:nvSpPr>
              <p:cNvPr id="461" name="Google Shape;46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62" name="Google Shape;46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g2fc2ba08ba5_3_75"/>
            <p:cNvGrpSpPr/>
            <p:nvPr/>
          </p:nvGrpSpPr>
          <p:grpSpPr>
            <a:xfrm rot="6983152">
              <a:off x="4225793" y="1135506"/>
              <a:ext cx="48211" cy="42185"/>
              <a:chOff x="0" y="0"/>
              <a:chExt cx="812800" cy="711200"/>
            </a:xfrm>
          </p:grpSpPr>
          <p:sp>
            <p:nvSpPr>
              <p:cNvPr id="464" name="Google Shape;46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65" name="Google Shape;46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g2fc2ba08ba5_3_75"/>
            <p:cNvGrpSpPr/>
            <p:nvPr/>
          </p:nvGrpSpPr>
          <p:grpSpPr>
            <a:xfrm rot="-9162791">
              <a:off x="4126544" y="1166417"/>
              <a:ext cx="48211" cy="42185"/>
              <a:chOff x="0" y="0"/>
              <a:chExt cx="812800" cy="711200"/>
            </a:xfrm>
          </p:grpSpPr>
          <p:sp>
            <p:nvSpPr>
              <p:cNvPr id="467" name="Google Shape;46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68" name="Google Shape;46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g2fc2ba08ba5_3_75"/>
            <p:cNvGrpSpPr/>
            <p:nvPr/>
          </p:nvGrpSpPr>
          <p:grpSpPr>
            <a:xfrm rot="-1452391">
              <a:off x="4155063" y="884988"/>
              <a:ext cx="48211" cy="42185"/>
              <a:chOff x="0" y="0"/>
              <a:chExt cx="812800" cy="711200"/>
            </a:xfrm>
          </p:grpSpPr>
          <p:sp>
            <p:nvSpPr>
              <p:cNvPr id="470" name="Google Shape;47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71" name="Google Shape;47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g2fc2ba08ba5_3_75"/>
            <p:cNvGrpSpPr/>
            <p:nvPr/>
          </p:nvGrpSpPr>
          <p:grpSpPr>
            <a:xfrm rot="-4080520">
              <a:off x="4116883" y="929857"/>
              <a:ext cx="48211" cy="42185"/>
              <a:chOff x="0" y="0"/>
              <a:chExt cx="812800" cy="711200"/>
            </a:xfrm>
          </p:grpSpPr>
          <p:sp>
            <p:nvSpPr>
              <p:cNvPr id="473" name="Google Shape;47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74" name="Google Shape;47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g2fc2ba08ba5_3_75"/>
            <p:cNvGrpSpPr/>
            <p:nvPr/>
          </p:nvGrpSpPr>
          <p:grpSpPr>
            <a:xfrm rot="1145648">
              <a:off x="4210736" y="879343"/>
              <a:ext cx="48211" cy="42185"/>
              <a:chOff x="0" y="0"/>
              <a:chExt cx="812800" cy="711200"/>
            </a:xfrm>
          </p:grpSpPr>
          <p:sp>
            <p:nvSpPr>
              <p:cNvPr id="476" name="Google Shape;47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77" name="Google Shape;47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g2fc2ba08ba5_3_75"/>
            <p:cNvGrpSpPr/>
            <p:nvPr/>
          </p:nvGrpSpPr>
          <p:grpSpPr>
            <a:xfrm rot="6163337">
              <a:off x="4163134" y="988669"/>
              <a:ext cx="150637" cy="53198"/>
              <a:chOff x="0" y="-28575"/>
              <a:chExt cx="637481" cy="225131"/>
            </a:xfrm>
          </p:grpSpPr>
          <p:sp>
            <p:nvSpPr>
              <p:cNvPr id="479" name="Google Shape;479;g2fc2ba08ba5_3_75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g2fc2ba08ba5_3_75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81" name="Google Shape;481;g2fc2ba08ba5_3_75"/>
            <p:cNvCxnSpPr/>
            <p:nvPr/>
          </p:nvCxnSpPr>
          <p:spPr>
            <a:xfrm flipH="1">
              <a:off x="4035468" y="1182870"/>
              <a:ext cx="156678" cy="30145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g2fc2ba08ba5_3_75"/>
            <p:cNvCxnSpPr/>
            <p:nvPr/>
          </p:nvCxnSpPr>
          <p:spPr>
            <a:xfrm flipH="1">
              <a:off x="4009060" y="1163665"/>
              <a:ext cx="184831" cy="26697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g2fc2ba08ba5_3_75"/>
            <p:cNvCxnSpPr/>
            <p:nvPr/>
          </p:nvCxnSpPr>
          <p:spPr>
            <a:xfrm flipH="1">
              <a:off x="3959578" y="1163665"/>
              <a:ext cx="234314" cy="25040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84" name="Google Shape;484;g2fc2ba08ba5_3_75"/>
            <p:cNvGrpSpPr/>
            <p:nvPr/>
          </p:nvGrpSpPr>
          <p:grpSpPr>
            <a:xfrm rot="4915020">
              <a:off x="4375630" y="967845"/>
              <a:ext cx="48211" cy="42185"/>
              <a:chOff x="0" y="0"/>
              <a:chExt cx="812800" cy="711200"/>
            </a:xfrm>
          </p:grpSpPr>
          <p:sp>
            <p:nvSpPr>
              <p:cNvPr id="485" name="Google Shape;48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486" name="Google Shape;48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g2fc2ba08ba5_3_75"/>
            <p:cNvGrpSpPr/>
            <p:nvPr/>
          </p:nvGrpSpPr>
          <p:grpSpPr>
            <a:xfrm rot="7648236">
              <a:off x="4141660" y="1001405"/>
              <a:ext cx="277590" cy="148554"/>
              <a:chOff x="0" y="-28575"/>
              <a:chExt cx="812800" cy="434975"/>
            </a:xfrm>
          </p:grpSpPr>
          <p:sp>
            <p:nvSpPr>
              <p:cNvPr id="488" name="Google Shape;488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g2fc2ba08ba5_3_75"/>
            <p:cNvGrpSpPr/>
            <p:nvPr/>
          </p:nvGrpSpPr>
          <p:grpSpPr>
            <a:xfrm rot="7648236">
              <a:off x="4331080" y="1021368"/>
              <a:ext cx="46368" cy="24814"/>
              <a:chOff x="0" y="-28575"/>
              <a:chExt cx="812800" cy="434975"/>
            </a:xfrm>
          </p:grpSpPr>
          <p:sp>
            <p:nvSpPr>
              <p:cNvPr id="491" name="Google Shape;491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g2fc2ba08ba5_3_75"/>
            <p:cNvGrpSpPr/>
            <p:nvPr/>
          </p:nvGrpSpPr>
          <p:grpSpPr>
            <a:xfrm rot="7648236">
              <a:off x="4232655" y="1147827"/>
              <a:ext cx="30868" cy="24814"/>
              <a:chOff x="0" y="-28575"/>
              <a:chExt cx="541090" cy="434975"/>
            </a:xfrm>
          </p:grpSpPr>
          <p:sp>
            <p:nvSpPr>
              <p:cNvPr id="494" name="Google Shape;494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g2fc2ba08ba5_3_75"/>
            <p:cNvGrpSpPr/>
            <p:nvPr/>
          </p:nvGrpSpPr>
          <p:grpSpPr>
            <a:xfrm rot="7648236">
              <a:off x="4260514" y="1022239"/>
              <a:ext cx="30868" cy="24814"/>
              <a:chOff x="0" y="-28575"/>
              <a:chExt cx="541090" cy="434975"/>
            </a:xfrm>
          </p:grpSpPr>
          <p:sp>
            <p:nvSpPr>
              <p:cNvPr id="497" name="Google Shape;497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g2fc2ba08ba5_3_75"/>
            <p:cNvGrpSpPr/>
            <p:nvPr/>
          </p:nvGrpSpPr>
          <p:grpSpPr>
            <a:xfrm rot="7648236">
              <a:off x="4217201" y="1043822"/>
              <a:ext cx="30868" cy="24814"/>
              <a:chOff x="0" y="-28575"/>
              <a:chExt cx="541090" cy="434975"/>
            </a:xfrm>
          </p:grpSpPr>
          <p:sp>
            <p:nvSpPr>
              <p:cNvPr id="500" name="Google Shape;500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g2fc2ba08ba5_3_75"/>
            <p:cNvGrpSpPr/>
            <p:nvPr/>
          </p:nvGrpSpPr>
          <p:grpSpPr>
            <a:xfrm rot="7648236">
              <a:off x="4284317" y="1075602"/>
              <a:ext cx="30868" cy="24814"/>
              <a:chOff x="0" y="-28575"/>
              <a:chExt cx="541090" cy="434975"/>
            </a:xfrm>
          </p:grpSpPr>
          <p:sp>
            <p:nvSpPr>
              <p:cNvPr id="503" name="Google Shape;503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g2fc2ba08ba5_3_75"/>
            <p:cNvGrpSpPr/>
            <p:nvPr/>
          </p:nvGrpSpPr>
          <p:grpSpPr>
            <a:xfrm rot="7648236">
              <a:off x="4289592" y="977786"/>
              <a:ext cx="30868" cy="24814"/>
              <a:chOff x="0" y="-28575"/>
              <a:chExt cx="541090" cy="434975"/>
            </a:xfrm>
          </p:grpSpPr>
          <p:sp>
            <p:nvSpPr>
              <p:cNvPr id="506" name="Google Shape;506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g2fc2ba08ba5_3_75"/>
            <p:cNvGrpSpPr/>
            <p:nvPr/>
          </p:nvGrpSpPr>
          <p:grpSpPr>
            <a:xfrm rot="7027302">
              <a:off x="4375168" y="1027475"/>
              <a:ext cx="48211" cy="42185"/>
              <a:chOff x="0" y="0"/>
              <a:chExt cx="812800" cy="711200"/>
            </a:xfrm>
          </p:grpSpPr>
          <p:sp>
            <p:nvSpPr>
              <p:cNvPr id="509" name="Google Shape;50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10" name="Google Shape;51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g2fc2ba08ba5_3_75"/>
            <p:cNvGrpSpPr/>
            <p:nvPr/>
          </p:nvGrpSpPr>
          <p:grpSpPr>
            <a:xfrm rot="7651314">
              <a:off x="4340964" y="1077228"/>
              <a:ext cx="48211" cy="42185"/>
              <a:chOff x="0" y="0"/>
              <a:chExt cx="812800" cy="711200"/>
            </a:xfrm>
          </p:grpSpPr>
          <p:sp>
            <p:nvSpPr>
              <p:cNvPr id="512" name="Google Shape;51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13" name="Google Shape;51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g2fc2ba08ba5_3_75"/>
            <p:cNvGrpSpPr/>
            <p:nvPr/>
          </p:nvGrpSpPr>
          <p:grpSpPr>
            <a:xfrm rot="7651314">
              <a:off x="4311294" y="1119911"/>
              <a:ext cx="48211" cy="42185"/>
              <a:chOff x="0" y="0"/>
              <a:chExt cx="812800" cy="711200"/>
            </a:xfrm>
          </p:grpSpPr>
          <p:sp>
            <p:nvSpPr>
              <p:cNvPr id="515" name="Google Shape;51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16" name="Google Shape;51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g2fc2ba08ba5_3_75"/>
            <p:cNvGrpSpPr/>
            <p:nvPr/>
          </p:nvGrpSpPr>
          <p:grpSpPr>
            <a:xfrm rot="7651314">
              <a:off x="4265424" y="1169367"/>
              <a:ext cx="48211" cy="42185"/>
              <a:chOff x="0" y="0"/>
              <a:chExt cx="812800" cy="711200"/>
            </a:xfrm>
          </p:grpSpPr>
          <p:sp>
            <p:nvSpPr>
              <p:cNvPr id="518" name="Google Shape;51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19" name="Google Shape;51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g2fc2ba08ba5_3_75"/>
            <p:cNvGrpSpPr/>
            <p:nvPr/>
          </p:nvGrpSpPr>
          <p:grpSpPr>
            <a:xfrm rot="7761612">
              <a:off x="4299938" y="1125809"/>
              <a:ext cx="48211" cy="42185"/>
              <a:chOff x="0" y="0"/>
              <a:chExt cx="812800" cy="711200"/>
            </a:xfrm>
          </p:grpSpPr>
          <p:sp>
            <p:nvSpPr>
              <p:cNvPr id="521" name="Google Shape;52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22" name="Google Shape;52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g2fc2ba08ba5_3_75"/>
            <p:cNvGrpSpPr/>
            <p:nvPr/>
          </p:nvGrpSpPr>
          <p:grpSpPr>
            <a:xfrm rot="7761612">
              <a:off x="4332921" y="1078928"/>
              <a:ext cx="48211" cy="42185"/>
              <a:chOff x="0" y="0"/>
              <a:chExt cx="812800" cy="711200"/>
            </a:xfrm>
          </p:grpSpPr>
          <p:sp>
            <p:nvSpPr>
              <p:cNvPr id="524" name="Google Shape;52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25" name="Google Shape;52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g2fc2ba08ba5_3_75"/>
            <p:cNvGrpSpPr/>
            <p:nvPr/>
          </p:nvGrpSpPr>
          <p:grpSpPr>
            <a:xfrm rot="7337599">
              <a:off x="4365475" y="1040701"/>
              <a:ext cx="48211" cy="42185"/>
              <a:chOff x="0" y="0"/>
              <a:chExt cx="812800" cy="711200"/>
            </a:xfrm>
          </p:grpSpPr>
          <p:sp>
            <p:nvSpPr>
              <p:cNvPr id="527" name="Google Shape;52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28" name="Google Shape;52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g2fc2ba08ba5_3_75"/>
            <p:cNvGrpSpPr/>
            <p:nvPr/>
          </p:nvGrpSpPr>
          <p:grpSpPr>
            <a:xfrm rot="4915020">
              <a:off x="4379236" y="982377"/>
              <a:ext cx="48211" cy="42185"/>
              <a:chOff x="0" y="0"/>
              <a:chExt cx="812800" cy="711200"/>
            </a:xfrm>
          </p:grpSpPr>
          <p:sp>
            <p:nvSpPr>
              <p:cNvPr id="530" name="Google Shape;53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31" name="Google Shape;53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g2fc2ba08ba5_3_75"/>
            <p:cNvGrpSpPr/>
            <p:nvPr/>
          </p:nvGrpSpPr>
          <p:grpSpPr>
            <a:xfrm rot="-3111141">
              <a:off x="4209016" y="966328"/>
              <a:ext cx="48211" cy="42185"/>
              <a:chOff x="0" y="0"/>
              <a:chExt cx="812800" cy="711200"/>
            </a:xfrm>
          </p:grpSpPr>
          <p:sp>
            <p:nvSpPr>
              <p:cNvPr id="533" name="Google Shape;53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34" name="Google Shape;53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g2fc2ba08ba5_3_75"/>
            <p:cNvGrpSpPr/>
            <p:nvPr/>
          </p:nvGrpSpPr>
          <p:grpSpPr>
            <a:xfrm rot="-3111141">
              <a:off x="4180855" y="1004722"/>
              <a:ext cx="48211" cy="42185"/>
              <a:chOff x="0" y="0"/>
              <a:chExt cx="812800" cy="711200"/>
            </a:xfrm>
          </p:grpSpPr>
          <p:sp>
            <p:nvSpPr>
              <p:cNvPr id="536" name="Google Shape;53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37" name="Google Shape;53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g2fc2ba08ba5_3_75"/>
            <p:cNvGrpSpPr/>
            <p:nvPr/>
          </p:nvGrpSpPr>
          <p:grpSpPr>
            <a:xfrm rot="-3535154">
              <a:off x="4147033" y="1058053"/>
              <a:ext cx="48211" cy="42185"/>
              <a:chOff x="0" y="0"/>
              <a:chExt cx="812800" cy="711200"/>
            </a:xfrm>
          </p:grpSpPr>
          <p:sp>
            <p:nvSpPr>
              <p:cNvPr id="539" name="Google Shape;53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40" name="Google Shape;54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g2fc2ba08ba5_3_75"/>
            <p:cNvGrpSpPr/>
            <p:nvPr/>
          </p:nvGrpSpPr>
          <p:grpSpPr>
            <a:xfrm rot="-5957733">
              <a:off x="4132807" y="1115872"/>
              <a:ext cx="48211" cy="42185"/>
              <a:chOff x="0" y="0"/>
              <a:chExt cx="812800" cy="711200"/>
            </a:xfrm>
          </p:grpSpPr>
          <p:sp>
            <p:nvSpPr>
              <p:cNvPr id="542" name="Google Shape;54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43" name="Google Shape;54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g2fc2ba08ba5_3_75"/>
            <p:cNvGrpSpPr/>
            <p:nvPr/>
          </p:nvGrpSpPr>
          <p:grpSpPr>
            <a:xfrm rot="-10275933">
              <a:off x="4203004" y="1184206"/>
              <a:ext cx="48211" cy="42185"/>
              <a:chOff x="0" y="0"/>
              <a:chExt cx="812800" cy="711200"/>
            </a:xfrm>
          </p:grpSpPr>
          <p:sp>
            <p:nvSpPr>
              <p:cNvPr id="545" name="Google Shape;54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46" name="Google Shape;54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7" name="Google Shape;547;g2fc2ba08ba5_3_75"/>
            <p:cNvGrpSpPr/>
            <p:nvPr/>
          </p:nvGrpSpPr>
          <p:grpSpPr>
            <a:xfrm rot="8468050">
              <a:off x="4256231" y="1169025"/>
              <a:ext cx="48211" cy="42185"/>
              <a:chOff x="0" y="0"/>
              <a:chExt cx="812800" cy="711200"/>
            </a:xfrm>
          </p:grpSpPr>
          <p:sp>
            <p:nvSpPr>
              <p:cNvPr id="548" name="Google Shape;54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49" name="Google Shape;54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0" name="Google Shape;550;g2fc2ba08ba5_3_75"/>
            <p:cNvGrpSpPr/>
            <p:nvPr/>
          </p:nvGrpSpPr>
          <p:grpSpPr>
            <a:xfrm rot="-7677892">
              <a:off x="4153157" y="1155548"/>
              <a:ext cx="48211" cy="42185"/>
              <a:chOff x="0" y="0"/>
              <a:chExt cx="812800" cy="711200"/>
            </a:xfrm>
          </p:grpSpPr>
          <p:sp>
            <p:nvSpPr>
              <p:cNvPr id="551" name="Google Shape;55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52" name="Google Shape;55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g2fc2ba08ba5_3_75"/>
            <p:cNvGrpSpPr/>
            <p:nvPr/>
          </p:nvGrpSpPr>
          <p:grpSpPr>
            <a:xfrm rot="32506">
              <a:off x="4296873" y="911905"/>
              <a:ext cx="48211" cy="42185"/>
              <a:chOff x="0" y="0"/>
              <a:chExt cx="812800" cy="711200"/>
            </a:xfrm>
          </p:grpSpPr>
          <p:sp>
            <p:nvSpPr>
              <p:cNvPr id="554" name="Google Shape;55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55" name="Google Shape;55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6" name="Google Shape;556;g2fc2ba08ba5_3_75"/>
            <p:cNvGrpSpPr/>
            <p:nvPr/>
          </p:nvGrpSpPr>
          <p:grpSpPr>
            <a:xfrm rot="-2595621">
              <a:off x="4243416" y="936670"/>
              <a:ext cx="48211" cy="42185"/>
              <a:chOff x="0" y="0"/>
              <a:chExt cx="812800" cy="711200"/>
            </a:xfrm>
          </p:grpSpPr>
          <p:sp>
            <p:nvSpPr>
              <p:cNvPr id="557" name="Google Shape;55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58" name="Google Shape;55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g2fc2ba08ba5_3_75"/>
            <p:cNvGrpSpPr/>
            <p:nvPr/>
          </p:nvGrpSpPr>
          <p:grpSpPr>
            <a:xfrm rot="2630547">
              <a:off x="4349796" y="930086"/>
              <a:ext cx="48211" cy="42185"/>
              <a:chOff x="0" y="0"/>
              <a:chExt cx="812800" cy="711200"/>
            </a:xfrm>
          </p:grpSpPr>
          <p:sp>
            <p:nvSpPr>
              <p:cNvPr id="560" name="Google Shape;56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561" name="Google Shape;56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g2fc2ba08ba5_3_75"/>
            <p:cNvGrpSpPr/>
            <p:nvPr/>
          </p:nvGrpSpPr>
          <p:grpSpPr>
            <a:xfrm rot="7648236">
              <a:off x="4253790" y="1030378"/>
              <a:ext cx="150637" cy="53198"/>
              <a:chOff x="0" y="-28575"/>
              <a:chExt cx="637481" cy="225131"/>
            </a:xfrm>
          </p:grpSpPr>
          <p:sp>
            <p:nvSpPr>
              <p:cNvPr id="563" name="Google Shape;563;g2fc2ba08ba5_3_75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g2fc2ba08ba5_3_75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65" name="Google Shape;565;g2fc2ba08ba5_3_75"/>
            <p:cNvCxnSpPr/>
            <p:nvPr/>
          </p:nvCxnSpPr>
          <p:spPr>
            <a:xfrm flipH="1">
              <a:off x="4172378" y="1186937"/>
              <a:ext cx="16090" cy="339355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6" name="Google Shape;566;g2fc2ba08ba5_3_75"/>
            <p:cNvCxnSpPr/>
            <p:nvPr/>
          </p:nvCxnSpPr>
          <p:spPr>
            <a:xfrm flipH="1">
              <a:off x="4125923" y="1168765"/>
              <a:ext cx="56091" cy="319831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7" name="Google Shape;567;g2fc2ba08ba5_3_75"/>
            <p:cNvCxnSpPr/>
            <p:nvPr/>
          </p:nvCxnSpPr>
          <p:spPr>
            <a:xfrm flipH="1">
              <a:off x="4074049" y="1168765"/>
              <a:ext cx="107965" cy="325499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8" name="Google Shape;568;g2fc2ba08ba5_3_75"/>
            <p:cNvGrpSpPr/>
            <p:nvPr/>
          </p:nvGrpSpPr>
          <p:grpSpPr>
            <a:xfrm rot="3430121">
              <a:off x="4271700" y="902820"/>
              <a:ext cx="48211" cy="42185"/>
              <a:chOff x="0" y="0"/>
              <a:chExt cx="812800" cy="711200"/>
            </a:xfrm>
          </p:grpSpPr>
          <p:sp>
            <p:nvSpPr>
              <p:cNvPr id="569" name="Google Shape;56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570" name="Google Shape;57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1" name="Google Shape;571;g2fc2ba08ba5_3_75"/>
            <p:cNvGrpSpPr/>
            <p:nvPr/>
          </p:nvGrpSpPr>
          <p:grpSpPr>
            <a:xfrm rot="6163337">
              <a:off x="4084999" y="978347"/>
              <a:ext cx="277590" cy="148554"/>
              <a:chOff x="0" y="-28575"/>
              <a:chExt cx="812800" cy="434975"/>
            </a:xfrm>
          </p:grpSpPr>
          <p:sp>
            <p:nvSpPr>
              <p:cNvPr id="572" name="Google Shape;572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4" name="Google Shape;574;g2fc2ba08ba5_3_75"/>
            <p:cNvGrpSpPr/>
            <p:nvPr/>
          </p:nvGrpSpPr>
          <p:grpSpPr>
            <a:xfrm rot="6163337">
              <a:off x="4250097" y="971259"/>
              <a:ext cx="46368" cy="24814"/>
              <a:chOff x="0" y="-28575"/>
              <a:chExt cx="812800" cy="434975"/>
            </a:xfrm>
          </p:grpSpPr>
          <p:sp>
            <p:nvSpPr>
              <p:cNvPr id="575" name="Google Shape;575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g2fc2ba08ba5_3_75"/>
            <p:cNvGrpSpPr/>
            <p:nvPr/>
          </p:nvGrpSpPr>
          <p:grpSpPr>
            <a:xfrm rot="6163337">
              <a:off x="4214364" y="1130552"/>
              <a:ext cx="30868" cy="24814"/>
              <a:chOff x="0" y="-28575"/>
              <a:chExt cx="541090" cy="434975"/>
            </a:xfrm>
          </p:grpSpPr>
          <p:sp>
            <p:nvSpPr>
              <p:cNvPr id="578" name="Google Shape;578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g2fc2ba08ba5_3_75"/>
            <p:cNvGrpSpPr/>
            <p:nvPr/>
          </p:nvGrpSpPr>
          <p:grpSpPr>
            <a:xfrm rot="6163337">
              <a:off x="4187088" y="1004836"/>
              <a:ext cx="30868" cy="24814"/>
              <a:chOff x="0" y="-28575"/>
              <a:chExt cx="541090" cy="434975"/>
            </a:xfrm>
          </p:grpSpPr>
          <p:sp>
            <p:nvSpPr>
              <p:cNvPr id="581" name="Google Shape;581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2fc2ba08ba5_3_75"/>
            <p:cNvGrpSpPr/>
            <p:nvPr/>
          </p:nvGrpSpPr>
          <p:grpSpPr>
            <a:xfrm rot="6163337">
              <a:off x="4156789" y="1042569"/>
              <a:ext cx="30868" cy="24814"/>
              <a:chOff x="0" y="-28575"/>
              <a:chExt cx="541090" cy="434975"/>
            </a:xfrm>
          </p:grpSpPr>
          <p:sp>
            <p:nvSpPr>
              <p:cNvPr id="584" name="Google Shape;584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6" name="Google Shape;586;g2fc2ba08ba5_3_75"/>
            <p:cNvGrpSpPr/>
            <p:nvPr/>
          </p:nvGrpSpPr>
          <p:grpSpPr>
            <a:xfrm rot="6163337">
              <a:off x="4231045" y="1043333"/>
              <a:ext cx="30868" cy="24814"/>
              <a:chOff x="0" y="-28575"/>
              <a:chExt cx="541090" cy="434975"/>
            </a:xfrm>
          </p:grpSpPr>
          <p:sp>
            <p:nvSpPr>
              <p:cNvPr id="587" name="Google Shape;587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9" name="Google Shape;589;g2fc2ba08ba5_3_75"/>
            <p:cNvGrpSpPr/>
            <p:nvPr/>
          </p:nvGrpSpPr>
          <p:grpSpPr>
            <a:xfrm rot="6163337">
              <a:off x="4194887" y="952293"/>
              <a:ext cx="30868" cy="24814"/>
              <a:chOff x="0" y="-28575"/>
              <a:chExt cx="541090" cy="434975"/>
            </a:xfrm>
          </p:grpSpPr>
          <p:sp>
            <p:nvSpPr>
              <p:cNvPr id="590" name="Google Shape;590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g2fc2ba08ba5_3_75"/>
            <p:cNvGrpSpPr/>
            <p:nvPr/>
          </p:nvGrpSpPr>
          <p:grpSpPr>
            <a:xfrm rot="5542404">
              <a:off x="4296243" y="957166"/>
              <a:ext cx="48211" cy="42185"/>
              <a:chOff x="0" y="0"/>
              <a:chExt cx="812800" cy="711200"/>
            </a:xfrm>
          </p:grpSpPr>
          <p:sp>
            <p:nvSpPr>
              <p:cNvPr id="593" name="Google Shape;59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594" name="Google Shape;59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g2fc2ba08ba5_3_75"/>
            <p:cNvGrpSpPr/>
            <p:nvPr/>
          </p:nvGrpSpPr>
          <p:grpSpPr>
            <a:xfrm rot="6166416">
              <a:off x="4286009" y="1016668"/>
              <a:ext cx="48211" cy="42185"/>
              <a:chOff x="0" y="0"/>
              <a:chExt cx="812800" cy="711200"/>
            </a:xfrm>
          </p:grpSpPr>
          <p:sp>
            <p:nvSpPr>
              <p:cNvPr id="596" name="Google Shape;59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597" name="Google Shape;59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" name="Google Shape;598;g2fc2ba08ba5_3_75"/>
            <p:cNvGrpSpPr/>
            <p:nvPr/>
          </p:nvGrpSpPr>
          <p:grpSpPr>
            <a:xfrm rot="6166416">
              <a:off x="4276933" y="1067853"/>
              <a:ext cx="48211" cy="42185"/>
              <a:chOff x="0" y="0"/>
              <a:chExt cx="812800" cy="711200"/>
            </a:xfrm>
          </p:grpSpPr>
          <p:sp>
            <p:nvSpPr>
              <p:cNvPr id="599" name="Google Shape;59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00" name="Google Shape;60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g2fc2ba08ba5_3_75"/>
            <p:cNvGrpSpPr/>
            <p:nvPr/>
          </p:nvGrpSpPr>
          <p:grpSpPr>
            <a:xfrm rot="6166416">
              <a:off x="4255979" y="1131968"/>
              <a:ext cx="48211" cy="42185"/>
              <a:chOff x="0" y="0"/>
              <a:chExt cx="812800" cy="711200"/>
            </a:xfrm>
          </p:grpSpPr>
          <p:sp>
            <p:nvSpPr>
              <p:cNvPr id="602" name="Google Shape;60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03" name="Google Shape;60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4" name="Google Shape;604;g2fc2ba08ba5_3_75"/>
            <p:cNvGrpSpPr/>
            <p:nvPr/>
          </p:nvGrpSpPr>
          <p:grpSpPr>
            <a:xfrm rot="6276713">
              <a:off x="4269089" y="1077962"/>
              <a:ext cx="48211" cy="42185"/>
              <a:chOff x="0" y="0"/>
              <a:chExt cx="812800" cy="711200"/>
            </a:xfrm>
          </p:grpSpPr>
          <p:sp>
            <p:nvSpPr>
              <p:cNvPr id="605" name="Google Shape;60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06" name="Google Shape;60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7" name="Google Shape;607;g2fc2ba08ba5_3_75"/>
            <p:cNvGrpSpPr/>
            <p:nvPr/>
          </p:nvGrpSpPr>
          <p:grpSpPr>
            <a:xfrm rot="6276713">
              <a:off x="4279416" y="1021580"/>
              <a:ext cx="48211" cy="42185"/>
              <a:chOff x="0" y="0"/>
              <a:chExt cx="812800" cy="711200"/>
            </a:xfrm>
          </p:grpSpPr>
          <p:sp>
            <p:nvSpPr>
              <p:cNvPr id="608" name="Google Shape;60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09" name="Google Shape;60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0" name="Google Shape;610;g2fc2ba08ba5_3_75"/>
            <p:cNvGrpSpPr/>
            <p:nvPr/>
          </p:nvGrpSpPr>
          <p:grpSpPr>
            <a:xfrm rot="5852700">
              <a:off x="4292978" y="973235"/>
              <a:ext cx="48211" cy="42185"/>
              <a:chOff x="0" y="0"/>
              <a:chExt cx="812800" cy="711200"/>
            </a:xfrm>
          </p:grpSpPr>
          <p:sp>
            <p:nvSpPr>
              <p:cNvPr id="611" name="Google Shape;61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12" name="Google Shape;61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2fc2ba08ba5_3_75"/>
            <p:cNvGrpSpPr/>
            <p:nvPr/>
          </p:nvGrpSpPr>
          <p:grpSpPr>
            <a:xfrm rot="3430121">
              <a:off x="4281058" y="914507"/>
              <a:ext cx="48211" cy="42185"/>
              <a:chOff x="0" y="0"/>
              <a:chExt cx="812800" cy="711200"/>
            </a:xfrm>
          </p:grpSpPr>
          <p:sp>
            <p:nvSpPr>
              <p:cNvPr id="614" name="Google Shape;61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15" name="Google Shape;61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6" name="Google Shape;616;g2fc2ba08ba5_3_75"/>
            <p:cNvGrpSpPr/>
            <p:nvPr/>
          </p:nvGrpSpPr>
          <p:grpSpPr>
            <a:xfrm rot="-4596040">
              <a:off x="4119754" y="971192"/>
              <a:ext cx="48211" cy="42185"/>
              <a:chOff x="0" y="0"/>
              <a:chExt cx="812800" cy="711200"/>
            </a:xfrm>
          </p:grpSpPr>
          <p:sp>
            <p:nvSpPr>
              <p:cNvPr id="617" name="Google Shape;61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18" name="Google Shape;61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g2fc2ba08ba5_3_75"/>
            <p:cNvGrpSpPr/>
            <p:nvPr/>
          </p:nvGrpSpPr>
          <p:grpSpPr>
            <a:xfrm rot="-4596040">
              <a:off x="4110252" y="1017849"/>
              <a:ext cx="48211" cy="42185"/>
              <a:chOff x="0" y="0"/>
              <a:chExt cx="812800" cy="711200"/>
            </a:xfrm>
          </p:grpSpPr>
          <p:sp>
            <p:nvSpPr>
              <p:cNvPr id="620" name="Google Shape;62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21" name="Google Shape;62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2" name="Google Shape;622;g2fc2ba08ba5_3_75"/>
            <p:cNvGrpSpPr/>
            <p:nvPr/>
          </p:nvGrpSpPr>
          <p:grpSpPr>
            <a:xfrm rot="-5020053">
              <a:off x="4101863" y="1080441"/>
              <a:ext cx="48211" cy="42185"/>
              <a:chOff x="0" y="0"/>
              <a:chExt cx="812800" cy="711200"/>
            </a:xfrm>
          </p:grpSpPr>
          <p:sp>
            <p:nvSpPr>
              <p:cNvPr id="623" name="Google Shape;62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24" name="Google Shape;62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5" name="Google Shape;625;g2fc2ba08ba5_3_75"/>
            <p:cNvGrpSpPr/>
            <p:nvPr/>
          </p:nvGrpSpPr>
          <p:grpSpPr>
            <a:xfrm rot="-7442632">
              <a:off x="4113148" y="1138905"/>
              <a:ext cx="48211" cy="42185"/>
              <a:chOff x="0" y="0"/>
              <a:chExt cx="812800" cy="711200"/>
            </a:xfrm>
          </p:grpSpPr>
          <p:sp>
            <p:nvSpPr>
              <p:cNvPr id="626" name="Google Shape;62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27" name="Google Shape;62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8" name="Google Shape;628;g2fc2ba08ba5_3_75"/>
            <p:cNvGrpSpPr/>
            <p:nvPr/>
          </p:nvGrpSpPr>
          <p:grpSpPr>
            <a:xfrm rot="9839167">
              <a:off x="4205505" y="1171576"/>
              <a:ext cx="48211" cy="42185"/>
              <a:chOff x="0" y="0"/>
              <a:chExt cx="812800" cy="711200"/>
            </a:xfrm>
          </p:grpSpPr>
          <p:sp>
            <p:nvSpPr>
              <p:cNvPr id="629" name="Google Shape;62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30" name="Google Shape;63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1" name="Google Shape;631;g2fc2ba08ba5_3_75"/>
            <p:cNvGrpSpPr/>
            <p:nvPr/>
          </p:nvGrpSpPr>
          <p:grpSpPr>
            <a:xfrm rot="6983152">
              <a:off x="4247488" y="1135506"/>
              <a:ext cx="48211" cy="42185"/>
              <a:chOff x="0" y="0"/>
              <a:chExt cx="812800" cy="711200"/>
            </a:xfrm>
          </p:grpSpPr>
          <p:sp>
            <p:nvSpPr>
              <p:cNvPr id="632" name="Google Shape;63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33" name="Google Shape;63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4" name="Google Shape;634;g2fc2ba08ba5_3_75"/>
            <p:cNvGrpSpPr/>
            <p:nvPr/>
          </p:nvGrpSpPr>
          <p:grpSpPr>
            <a:xfrm rot="-9162791">
              <a:off x="4148239" y="1166417"/>
              <a:ext cx="48211" cy="42185"/>
              <a:chOff x="0" y="0"/>
              <a:chExt cx="812800" cy="711200"/>
            </a:xfrm>
          </p:grpSpPr>
          <p:sp>
            <p:nvSpPr>
              <p:cNvPr id="635" name="Google Shape;63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36" name="Google Shape;63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7" name="Google Shape;637;g2fc2ba08ba5_3_75"/>
            <p:cNvGrpSpPr/>
            <p:nvPr/>
          </p:nvGrpSpPr>
          <p:grpSpPr>
            <a:xfrm rot="-1452391">
              <a:off x="4176758" y="884988"/>
              <a:ext cx="48211" cy="42185"/>
              <a:chOff x="0" y="0"/>
              <a:chExt cx="812800" cy="711200"/>
            </a:xfrm>
          </p:grpSpPr>
          <p:sp>
            <p:nvSpPr>
              <p:cNvPr id="638" name="Google Shape;63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39" name="Google Shape;63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g2fc2ba08ba5_3_75"/>
            <p:cNvGrpSpPr/>
            <p:nvPr/>
          </p:nvGrpSpPr>
          <p:grpSpPr>
            <a:xfrm rot="-4080520">
              <a:off x="4138578" y="929857"/>
              <a:ext cx="48211" cy="42185"/>
              <a:chOff x="0" y="0"/>
              <a:chExt cx="812800" cy="711200"/>
            </a:xfrm>
          </p:grpSpPr>
          <p:sp>
            <p:nvSpPr>
              <p:cNvPr id="641" name="Google Shape;64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42" name="Google Shape;64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2fc2ba08ba5_3_75"/>
            <p:cNvGrpSpPr/>
            <p:nvPr/>
          </p:nvGrpSpPr>
          <p:grpSpPr>
            <a:xfrm rot="1145648">
              <a:off x="4232431" y="879343"/>
              <a:ext cx="48211" cy="42185"/>
              <a:chOff x="0" y="0"/>
              <a:chExt cx="812800" cy="711200"/>
            </a:xfrm>
          </p:grpSpPr>
          <p:sp>
            <p:nvSpPr>
              <p:cNvPr id="644" name="Google Shape;64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45" name="Google Shape;64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6" name="Google Shape;646;g2fc2ba08ba5_3_75"/>
            <p:cNvGrpSpPr/>
            <p:nvPr/>
          </p:nvGrpSpPr>
          <p:grpSpPr>
            <a:xfrm rot="6163337">
              <a:off x="4184829" y="988669"/>
              <a:ext cx="150637" cy="53198"/>
              <a:chOff x="0" y="-28575"/>
              <a:chExt cx="637481" cy="225131"/>
            </a:xfrm>
          </p:grpSpPr>
          <p:sp>
            <p:nvSpPr>
              <p:cNvPr id="647" name="Google Shape;647;g2fc2ba08ba5_3_75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g2fc2ba08ba5_3_75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49" name="Google Shape;649;g2fc2ba08ba5_3_75"/>
            <p:cNvCxnSpPr/>
            <p:nvPr/>
          </p:nvCxnSpPr>
          <p:spPr>
            <a:xfrm flipH="1">
              <a:off x="4057163" y="1182870"/>
              <a:ext cx="156678" cy="301451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0" name="Google Shape;650;g2fc2ba08ba5_3_75"/>
            <p:cNvCxnSpPr/>
            <p:nvPr/>
          </p:nvCxnSpPr>
          <p:spPr>
            <a:xfrm flipH="1">
              <a:off x="4030755" y="1163665"/>
              <a:ext cx="184831" cy="266974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1" name="Google Shape;651;g2fc2ba08ba5_3_75"/>
            <p:cNvCxnSpPr/>
            <p:nvPr/>
          </p:nvCxnSpPr>
          <p:spPr>
            <a:xfrm flipH="1">
              <a:off x="3981273" y="1163665"/>
              <a:ext cx="234314" cy="250405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52" name="Google Shape;652;g2fc2ba08ba5_3_75"/>
            <p:cNvGrpSpPr/>
            <p:nvPr/>
          </p:nvGrpSpPr>
          <p:grpSpPr>
            <a:xfrm rot="4915020">
              <a:off x="4397325" y="967845"/>
              <a:ext cx="48211" cy="42185"/>
              <a:chOff x="0" y="0"/>
              <a:chExt cx="812800" cy="711200"/>
            </a:xfrm>
          </p:grpSpPr>
          <p:sp>
            <p:nvSpPr>
              <p:cNvPr id="653" name="Google Shape;65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54" name="Google Shape;65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5" name="Google Shape;655;g2fc2ba08ba5_3_75"/>
            <p:cNvGrpSpPr/>
            <p:nvPr/>
          </p:nvGrpSpPr>
          <p:grpSpPr>
            <a:xfrm rot="7648236">
              <a:off x="4163355" y="1001405"/>
              <a:ext cx="277590" cy="148554"/>
              <a:chOff x="0" y="-28575"/>
              <a:chExt cx="812800" cy="434975"/>
            </a:xfrm>
          </p:grpSpPr>
          <p:sp>
            <p:nvSpPr>
              <p:cNvPr id="656" name="Google Shape;656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8" name="Google Shape;658;g2fc2ba08ba5_3_75"/>
            <p:cNvGrpSpPr/>
            <p:nvPr/>
          </p:nvGrpSpPr>
          <p:grpSpPr>
            <a:xfrm rot="7648236">
              <a:off x="4352775" y="1021368"/>
              <a:ext cx="46368" cy="24814"/>
              <a:chOff x="0" y="-28575"/>
              <a:chExt cx="812800" cy="434975"/>
            </a:xfrm>
          </p:grpSpPr>
          <p:sp>
            <p:nvSpPr>
              <p:cNvPr id="659" name="Google Shape;659;g2fc2ba08ba5_3_7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g2fc2ba08ba5_3_75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1" name="Google Shape;661;g2fc2ba08ba5_3_75"/>
            <p:cNvGrpSpPr/>
            <p:nvPr/>
          </p:nvGrpSpPr>
          <p:grpSpPr>
            <a:xfrm rot="7648236">
              <a:off x="4254350" y="1147827"/>
              <a:ext cx="30868" cy="24814"/>
              <a:chOff x="0" y="-28575"/>
              <a:chExt cx="541090" cy="434975"/>
            </a:xfrm>
          </p:grpSpPr>
          <p:sp>
            <p:nvSpPr>
              <p:cNvPr id="662" name="Google Shape;662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g2fc2ba08ba5_3_75"/>
            <p:cNvGrpSpPr/>
            <p:nvPr/>
          </p:nvGrpSpPr>
          <p:grpSpPr>
            <a:xfrm rot="7648236">
              <a:off x="4282209" y="1022239"/>
              <a:ext cx="30868" cy="24814"/>
              <a:chOff x="0" y="-28575"/>
              <a:chExt cx="541090" cy="434975"/>
            </a:xfrm>
          </p:grpSpPr>
          <p:sp>
            <p:nvSpPr>
              <p:cNvPr id="665" name="Google Shape;665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g2fc2ba08ba5_3_75"/>
            <p:cNvGrpSpPr/>
            <p:nvPr/>
          </p:nvGrpSpPr>
          <p:grpSpPr>
            <a:xfrm rot="7648236">
              <a:off x="4238896" y="1043822"/>
              <a:ext cx="30868" cy="24814"/>
              <a:chOff x="0" y="-28575"/>
              <a:chExt cx="541090" cy="434975"/>
            </a:xfrm>
          </p:grpSpPr>
          <p:sp>
            <p:nvSpPr>
              <p:cNvPr id="668" name="Google Shape;668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g2fc2ba08ba5_3_75"/>
            <p:cNvGrpSpPr/>
            <p:nvPr/>
          </p:nvGrpSpPr>
          <p:grpSpPr>
            <a:xfrm rot="7648236">
              <a:off x="4306012" y="1075602"/>
              <a:ext cx="30868" cy="24814"/>
              <a:chOff x="0" y="-28575"/>
              <a:chExt cx="541090" cy="434975"/>
            </a:xfrm>
          </p:grpSpPr>
          <p:sp>
            <p:nvSpPr>
              <p:cNvPr id="671" name="Google Shape;671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2fc2ba08ba5_3_75"/>
            <p:cNvGrpSpPr/>
            <p:nvPr/>
          </p:nvGrpSpPr>
          <p:grpSpPr>
            <a:xfrm rot="7648236">
              <a:off x="4311287" y="977786"/>
              <a:ext cx="30868" cy="24814"/>
              <a:chOff x="0" y="-28575"/>
              <a:chExt cx="541090" cy="434975"/>
            </a:xfrm>
          </p:grpSpPr>
          <p:sp>
            <p:nvSpPr>
              <p:cNvPr id="674" name="Google Shape;674;g2fc2ba08ba5_3_75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g2fc2ba08ba5_3_75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g2fc2ba08ba5_3_75"/>
            <p:cNvGrpSpPr/>
            <p:nvPr/>
          </p:nvGrpSpPr>
          <p:grpSpPr>
            <a:xfrm rot="7027302">
              <a:off x="4396863" y="1027475"/>
              <a:ext cx="48211" cy="42185"/>
              <a:chOff x="0" y="0"/>
              <a:chExt cx="812800" cy="711200"/>
            </a:xfrm>
          </p:grpSpPr>
          <p:sp>
            <p:nvSpPr>
              <p:cNvPr id="677" name="Google Shape;67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78" name="Google Shape;67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g2fc2ba08ba5_3_75"/>
            <p:cNvGrpSpPr/>
            <p:nvPr/>
          </p:nvGrpSpPr>
          <p:grpSpPr>
            <a:xfrm rot="7651314">
              <a:off x="4362659" y="1077228"/>
              <a:ext cx="48211" cy="42185"/>
              <a:chOff x="0" y="0"/>
              <a:chExt cx="812800" cy="711200"/>
            </a:xfrm>
          </p:grpSpPr>
          <p:sp>
            <p:nvSpPr>
              <p:cNvPr id="680" name="Google Shape;68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81" name="Google Shape;68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2" name="Google Shape;682;g2fc2ba08ba5_3_75"/>
            <p:cNvGrpSpPr/>
            <p:nvPr/>
          </p:nvGrpSpPr>
          <p:grpSpPr>
            <a:xfrm rot="7651314">
              <a:off x="4332989" y="1119911"/>
              <a:ext cx="48211" cy="42185"/>
              <a:chOff x="0" y="0"/>
              <a:chExt cx="812800" cy="711200"/>
            </a:xfrm>
          </p:grpSpPr>
          <p:sp>
            <p:nvSpPr>
              <p:cNvPr id="683" name="Google Shape;68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84" name="Google Shape;68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g2fc2ba08ba5_3_75"/>
            <p:cNvGrpSpPr/>
            <p:nvPr/>
          </p:nvGrpSpPr>
          <p:grpSpPr>
            <a:xfrm rot="7651314">
              <a:off x="4287119" y="1169367"/>
              <a:ext cx="48211" cy="42185"/>
              <a:chOff x="0" y="0"/>
              <a:chExt cx="812800" cy="711200"/>
            </a:xfrm>
          </p:grpSpPr>
          <p:sp>
            <p:nvSpPr>
              <p:cNvPr id="686" name="Google Shape;68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87" name="Google Shape;68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g2fc2ba08ba5_3_75"/>
            <p:cNvGrpSpPr/>
            <p:nvPr/>
          </p:nvGrpSpPr>
          <p:grpSpPr>
            <a:xfrm rot="7761612">
              <a:off x="4321633" y="1125809"/>
              <a:ext cx="48211" cy="42185"/>
              <a:chOff x="0" y="0"/>
              <a:chExt cx="812800" cy="711200"/>
            </a:xfrm>
          </p:grpSpPr>
          <p:sp>
            <p:nvSpPr>
              <p:cNvPr id="689" name="Google Shape;68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90" name="Google Shape;69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g2fc2ba08ba5_3_75"/>
            <p:cNvGrpSpPr/>
            <p:nvPr/>
          </p:nvGrpSpPr>
          <p:grpSpPr>
            <a:xfrm rot="7761612">
              <a:off x="4354616" y="1078928"/>
              <a:ext cx="48211" cy="42185"/>
              <a:chOff x="0" y="0"/>
              <a:chExt cx="812800" cy="711200"/>
            </a:xfrm>
          </p:grpSpPr>
          <p:sp>
            <p:nvSpPr>
              <p:cNvPr id="692" name="Google Shape;69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93" name="Google Shape;69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4" name="Google Shape;694;g2fc2ba08ba5_3_75"/>
            <p:cNvGrpSpPr/>
            <p:nvPr/>
          </p:nvGrpSpPr>
          <p:grpSpPr>
            <a:xfrm rot="7337599">
              <a:off x="4387170" y="1040701"/>
              <a:ext cx="48211" cy="42185"/>
              <a:chOff x="0" y="0"/>
              <a:chExt cx="812800" cy="711200"/>
            </a:xfrm>
          </p:grpSpPr>
          <p:sp>
            <p:nvSpPr>
              <p:cNvPr id="695" name="Google Shape;69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96" name="Google Shape;69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g2fc2ba08ba5_3_75"/>
            <p:cNvGrpSpPr/>
            <p:nvPr/>
          </p:nvGrpSpPr>
          <p:grpSpPr>
            <a:xfrm rot="4915020">
              <a:off x="4400931" y="982377"/>
              <a:ext cx="48211" cy="42185"/>
              <a:chOff x="0" y="0"/>
              <a:chExt cx="812800" cy="711200"/>
            </a:xfrm>
          </p:grpSpPr>
          <p:sp>
            <p:nvSpPr>
              <p:cNvPr id="698" name="Google Shape;69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699" name="Google Shape;69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g2fc2ba08ba5_3_75"/>
            <p:cNvGrpSpPr/>
            <p:nvPr/>
          </p:nvGrpSpPr>
          <p:grpSpPr>
            <a:xfrm rot="-3111141">
              <a:off x="4230711" y="966328"/>
              <a:ext cx="48211" cy="42185"/>
              <a:chOff x="0" y="0"/>
              <a:chExt cx="812800" cy="711200"/>
            </a:xfrm>
          </p:grpSpPr>
          <p:sp>
            <p:nvSpPr>
              <p:cNvPr id="701" name="Google Shape;701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02" name="Google Shape;702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2fc2ba08ba5_3_75"/>
            <p:cNvGrpSpPr/>
            <p:nvPr/>
          </p:nvGrpSpPr>
          <p:grpSpPr>
            <a:xfrm rot="-3111141">
              <a:off x="4202550" y="1004722"/>
              <a:ext cx="48211" cy="42185"/>
              <a:chOff x="0" y="0"/>
              <a:chExt cx="812800" cy="711200"/>
            </a:xfrm>
          </p:grpSpPr>
          <p:sp>
            <p:nvSpPr>
              <p:cNvPr id="704" name="Google Shape;704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05" name="Google Shape;705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6" name="Google Shape;706;g2fc2ba08ba5_3_75"/>
            <p:cNvGrpSpPr/>
            <p:nvPr/>
          </p:nvGrpSpPr>
          <p:grpSpPr>
            <a:xfrm rot="-3535154">
              <a:off x="4168728" y="1058053"/>
              <a:ext cx="48211" cy="42185"/>
              <a:chOff x="0" y="0"/>
              <a:chExt cx="812800" cy="711200"/>
            </a:xfrm>
          </p:grpSpPr>
          <p:sp>
            <p:nvSpPr>
              <p:cNvPr id="707" name="Google Shape;707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08" name="Google Shape;708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9" name="Google Shape;709;g2fc2ba08ba5_3_75"/>
            <p:cNvGrpSpPr/>
            <p:nvPr/>
          </p:nvGrpSpPr>
          <p:grpSpPr>
            <a:xfrm rot="-5957733">
              <a:off x="4154502" y="1115872"/>
              <a:ext cx="48211" cy="42185"/>
              <a:chOff x="0" y="0"/>
              <a:chExt cx="812800" cy="711200"/>
            </a:xfrm>
          </p:grpSpPr>
          <p:sp>
            <p:nvSpPr>
              <p:cNvPr id="710" name="Google Shape;710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11" name="Google Shape;711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g2fc2ba08ba5_3_75"/>
            <p:cNvGrpSpPr/>
            <p:nvPr/>
          </p:nvGrpSpPr>
          <p:grpSpPr>
            <a:xfrm rot="-10275933">
              <a:off x="4224699" y="1184206"/>
              <a:ext cx="48211" cy="42185"/>
              <a:chOff x="0" y="0"/>
              <a:chExt cx="812800" cy="711200"/>
            </a:xfrm>
          </p:grpSpPr>
          <p:sp>
            <p:nvSpPr>
              <p:cNvPr id="713" name="Google Shape;713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14" name="Google Shape;714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5" name="Google Shape;715;g2fc2ba08ba5_3_75"/>
            <p:cNvGrpSpPr/>
            <p:nvPr/>
          </p:nvGrpSpPr>
          <p:grpSpPr>
            <a:xfrm rot="8468050">
              <a:off x="4277926" y="1169025"/>
              <a:ext cx="48211" cy="42185"/>
              <a:chOff x="0" y="0"/>
              <a:chExt cx="812800" cy="711200"/>
            </a:xfrm>
          </p:grpSpPr>
          <p:sp>
            <p:nvSpPr>
              <p:cNvPr id="716" name="Google Shape;716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17" name="Google Shape;717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g2fc2ba08ba5_3_75"/>
            <p:cNvGrpSpPr/>
            <p:nvPr/>
          </p:nvGrpSpPr>
          <p:grpSpPr>
            <a:xfrm rot="-7677892">
              <a:off x="4174852" y="1155548"/>
              <a:ext cx="48211" cy="42185"/>
              <a:chOff x="0" y="0"/>
              <a:chExt cx="812800" cy="711200"/>
            </a:xfrm>
          </p:grpSpPr>
          <p:sp>
            <p:nvSpPr>
              <p:cNvPr id="719" name="Google Shape;719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20" name="Google Shape;720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g2fc2ba08ba5_3_75"/>
            <p:cNvGrpSpPr/>
            <p:nvPr/>
          </p:nvGrpSpPr>
          <p:grpSpPr>
            <a:xfrm rot="32506">
              <a:off x="4318568" y="911905"/>
              <a:ext cx="48211" cy="42185"/>
              <a:chOff x="0" y="0"/>
              <a:chExt cx="812800" cy="711200"/>
            </a:xfrm>
          </p:grpSpPr>
          <p:sp>
            <p:nvSpPr>
              <p:cNvPr id="722" name="Google Shape;722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23" name="Google Shape;723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g2fc2ba08ba5_3_75"/>
            <p:cNvGrpSpPr/>
            <p:nvPr/>
          </p:nvGrpSpPr>
          <p:grpSpPr>
            <a:xfrm rot="-2595621">
              <a:off x="4265111" y="936670"/>
              <a:ext cx="48211" cy="42185"/>
              <a:chOff x="0" y="0"/>
              <a:chExt cx="812800" cy="711200"/>
            </a:xfrm>
          </p:grpSpPr>
          <p:sp>
            <p:nvSpPr>
              <p:cNvPr id="725" name="Google Shape;725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26" name="Google Shape;726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g2fc2ba08ba5_3_75"/>
            <p:cNvGrpSpPr/>
            <p:nvPr/>
          </p:nvGrpSpPr>
          <p:grpSpPr>
            <a:xfrm rot="2630547">
              <a:off x="4371491" y="930086"/>
              <a:ext cx="48211" cy="42185"/>
              <a:chOff x="0" y="0"/>
              <a:chExt cx="812800" cy="711200"/>
            </a:xfrm>
          </p:grpSpPr>
          <p:sp>
            <p:nvSpPr>
              <p:cNvPr id="728" name="Google Shape;728;g2fc2ba08ba5_3_7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729" name="Google Shape;729;g2fc2ba08ba5_3_75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g2fc2ba08ba5_3_75"/>
            <p:cNvGrpSpPr/>
            <p:nvPr/>
          </p:nvGrpSpPr>
          <p:grpSpPr>
            <a:xfrm rot="7648236">
              <a:off x="4275485" y="1030378"/>
              <a:ext cx="150637" cy="53198"/>
              <a:chOff x="0" y="-28575"/>
              <a:chExt cx="637481" cy="225131"/>
            </a:xfrm>
          </p:grpSpPr>
          <p:sp>
            <p:nvSpPr>
              <p:cNvPr id="731" name="Google Shape;731;g2fc2ba08ba5_3_75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g2fc2ba08ba5_3_75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2fc2ba08ba5_3_75"/>
            <p:cNvGrpSpPr/>
            <p:nvPr/>
          </p:nvGrpSpPr>
          <p:grpSpPr>
            <a:xfrm>
              <a:off x="4208765" y="974909"/>
              <a:ext cx="57971" cy="57971"/>
              <a:chOff x="0" y="0"/>
              <a:chExt cx="812800" cy="812800"/>
            </a:xfrm>
          </p:grpSpPr>
          <p:sp>
            <p:nvSpPr>
              <p:cNvPr id="734" name="Google Shape;73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g2fc2ba08ba5_3_75"/>
            <p:cNvGrpSpPr/>
            <p:nvPr/>
          </p:nvGrpSpPr>
          <p:grpSpPr>
            <a:xfrm>
              <a:off x="4258198" y="1024342"/>
              <a:ext cx="57971" cy="57971"/>
              <a:chOff x="0" y="0"/>
              <a:chExt cx="812800" cy="812800"/>
            </a:xfrm>
          </p:grpSpPr>
          <p:sp>
            <p:nvSpPr>
              <p:cNvPr id="737" name="Google Shape;737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g2fc2ba08ba5_3_75"/>
            <p:cNvGrpSpPr/>
            <p:nvPr/>
          </p:nvGrpSpPr>
          <p:grpSpPr>
            <a:xfrm>
              <a:off x="4187070" y="1082312"/>
              <a:ext cx="57971" cy="57971"/>
              <a:chOff x="0" y="0"/>
              <a:chExt cx="812800" cy="812800"/>
            </a:xfrm>
          </p:grpSpPr>
          <p:sp>
            <p:nvSpPr>
              <p:cNvPr id="740" name="Google Shape;74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g2fc2ba08ba5_3_75"/>
            <p:cNvGrpSpPr/>
            <p:nvPr/>
          </p:nvGrpSpPr>
          <p:grpSpPr>
            <a:xfrm>
              <a:off x="4337844" y="995356"/>
              <a:ext cx="57971" cy="57971"/>
              <a:chOff x="0" y="0"/>
              <a:chExt cx="812800" cy="812800"/>
            </a:xfrm>
          </p:grpSpPr>
          <p:sp>
            <p:nvSpPr>
              <p:cNvPr id="743" name="Google Shape;74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g2fc2ba08ba5_3_75"/>
            <p:cNvGrpSpPr/>
            <p:nvPr/>
          </p:nvGrpSpPr>
          <p:grpSpPr>
            <a:xfrm>
              <a:off x="4279873" y="1090851"/>
              <a:ext cx="57971" cy="57971"/>
              <a:chOff x="0" y="0"/>
              <a:chExt cx="812800" cy="812800"/>
            </a:xfrm>
          </p:grpSpPr>
          <p:sp>
            <p:nvSpPr>
              <p:cNvPr id="746" name="Google Shape;746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g2fc2ba08ba5_3_75"/>
            <p:cNvGrpSpPr/>
            <p:nvPr/>
          </p:nvGrpSpPr>
          <p:grpSpPr>
            <a:xfrm rot="-4913606">
              <a:off x="2093386" y="918539"/>
              <a:ext cx="146723" cy="189534"/>
              <a:chOff x="0" y="-28575"/>
              <a:chExt cx="255727" cy="330344"/>
            </a:xfrm>
          </p:grpSpPr>
          <p:sp>
            <p:nvSpPr>
              <p:cNvPr id="749" name="Google Shape;749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g2fc2ba08ba5_3_75"/>
            <p:cNvGrpSpPr/>
            <p:nvPr/>
          </p:nvGrpSpPr>
          <p:grpSpPr>
            <a:xfrm rot="-4913606">
              <a:off x="2248269" y="940600"/>
              <a:ext cx="146723" cy="189534"/>
              <a:chOff x="0" y="-28575"/>
              <a:chExt cx="255727" cy="330344"/>
            </a:xfrm>
          </p:grpSpPr>
          <p:sp>
            <p:nvSpPr>
              <p:cNvPr id="752" name="Google Shape;752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g2fc2ba08ba5_3_75"/>
            <p:cNvGrpSpPr/>
            <p:nvPr/>
          </p:nvGrpSpPr>
          <p:grpSpPr>
            <a:xfrm rot="-4913606">
              <a:off x="2408554" y="963431"/>
              <a:ext cx="146723" cy="189534"/>
              <a:chOff x="0" y="-28575"/>
              <a:chExt cx="255727" cy="330344"/>
            </a:xfrm>
          </p:grpSpPr>
          <p:sp>
            <p:nvSpPr>
              <p:cNvPr id="755" name="Google Shape;755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7" name="Google Shape;757;g2fc2ba08ba5_3_75"/>
            <p:cNvGrpSpPr/>
            <p:nvPr/>
          </p:nvGrpSpPr>
          <p:grpSpPr>
            <a:xfrm rot="-4913606">
              <a:off x="2568271" y="978880"/>
              <a:ext cx="146723" cy="189534"/>
              <a:chOff x="0" y="-28575"/>
              <a:chExt cx="255727" cy="330344"/>
            </a:xfrm>
          </p:grpSpPr>
          <p:sp>
            <p:nvSpPr>
              <p:cNvPr id="758" name="Google Shape;758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0" name="Google Shape;760;g2fc2ba08ba5_3_75"/>
            <p:cNvGrpSpPr/>
            <p:nvPr/>
          </p:nvGrpSpPr>
          <p:grpSpPr>
            <a:xfrm rot="-3794058">
              <a:off x="2720424" y="1032350"/>
              <a:ext cx="165578" cy="189534"/>
              <a:chOff x="0" y="-28575"/>
              <a:chExt cx="288590" cy="330344"/>
            </a:xfrm>
          </p:grpSpPr>
          <p:sp>
            <p:nvSpPr>
              <p:cNvPr id="761" name="Google Shape;761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2fc2ba08ba5_3_75"/>
            <p:cNvGrpSpPr/>
            <p:nvPr/>
          </p:nvGrpSpPr>
          <p:grpSpPr>
            <a:xfrm rot="-3794058">
              <a:off x="2846337" y="1131687"/>
              <a:ext cx="165578" cy="189534"/>
              <a:chOff x="0" y="-28575"/>
              <a:chExt cx="288590" cy="330344"/>
            </a:xfrm>
          </p:grpSpPr>
          <p:sp>
            <p:nvSpPr>
              <p:cNvPr id="764" name="Google Shape;764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g2fc2ba08ba5_3_75"/>
            <p:cNvGrpSpPr/>
            <p:nvPr/>
          </p:nvGrpSpPr>
          <p:grpSpPr>
            <a:xfrm rot="-5135370">
              <a:off x="3007849" y="1156789"/>
              <a:ext cx="150330" cy="189534"/>
              <a:chOff x="0" y="-28575"/>
              <a:chExt cx="262014" cy="330344"/>
            </a:xfrm>
          </p:grpSpPr>
          <p:sp>
            <p:nvSpPr>
              <p:cNvPr id="767" name="Google Shape;767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9" name="Google Shape;769;g2fc2ba08ba5_3_75"/>
            <p:cNvGrpSpPr/>
            <p:nvPr/>
          </p:nvGrpSpPr>
          <p:grpSpPr>
            <a:xfrm rot="-5135370">
              <a:off x="3174087" y="1154665"/>
              <a:ext cx="150330" cy="189534"/>
              <a:chOff x="0" y="-28575"/>
              <a:chExt cx="262014" cy="330344"/>
            </a:xfrm>
          </p:grpSpPr>
          <p:sp>
            <p:nvSpPr>
              <p:cNvPr id="770" name="Google Shape;770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2" name="Google Shape;772;g2fc2ba08ba5_3_75"/>
            <p:cNvGrpSpPr/>
            <p:nvPr/>
          </p:nvGrpSpPr>
          <p:grpSpPr>
            <a:xfrm rot="-3649582">
              <a:off x="3299205" y="1251654"/>
              <a:ext cx="168231" cy="189534"/>
              <a:chOff x="0" y="-28575"/>
              <a:chExt cx="293214" cy="330344"/>
            </a:xfrm>
          </p:grpSpPr>
          <p:sp>
            <p:nvSpPr>
              <p:cNvPr id="773" name="Google Shape;773;g2fc2ba08ba5_3_75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g2fc2ba08ba5_3_75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5" name="Google Shape;775;g2fc2ba08ba5_3_75"/>
            <p:cNvGrpSpPr/>
            <p:nvPr/>
          </p:nvGrpSpPr>
          <p:grpSpPr>
            <a:xfrm rot="-4913606">
              <a:off x="2101704" y="900750"/>
              <a:ext cx="146723" cy="189534"/>
              <a:chOff x="0" y="-28575"/>
              <a:chExt cx="255727" cy="330344"/>
            </a:xfrm>
          </p:grpSpPr>
          <p:sp>
            <p:nvSpPr>
              <p:cNvPr id="776" name="Google Shape;776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g2fc2ba08ba5_3_75"/>
            <p:cNvGrpSpPr/>
            <p:nvPr/>
          </p:nvGrpSpPr>
          <p:grpSpPr>
            <a:xfrm rot="-4913606">
              <a:off x="2256586" y="922811"/>
              <a:ext cx="146723" cy="189534"/>
              <a:chOff x="0" y="-28575"/>
              <a:chExt cx="255727" cy="330344"/>
            </a:xfrm>
          </p:grpSpPr>
          <p:sp>
            <p:nvSpPr>
              <p:cNvPr id="779" name="Google Shape;779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g2fc2ba08ba5_3_75"/>
            <p:cNvGrpSpPr/>
            <p:nvPr/>
          </p:nvGrpSpPr>
          <p:grpSpPr>
            <a:xfrm rot="-4913606">
              <a:off x="2416872" y="945642"/>
              <a:ext cx="146723" cy="189534"/>
              <a:chOff x="0" y="-28575"/>
              <a:chExt cx="255727" cy="330344"/>
            </a:xfrm>
          </p:grpSpPr>
          <p:sp>
            <p:nvSpPr>
              <p:cNvPr id="782" name="Google Shape;782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4" name="Google Shape;784;g2fc2ba08ba5_3_75"/>
            <p:cNvGrpSpPr/>
            <p:nvPr/>
          </p:nvGrpSpPr>
          <p:grpSpPr>
            <a:xfrm rot="-4913606">
              <a:off x="2576588" y="961091"/>
              <a:ext cx="146723" cy="189534"/>
              <a:chOff x="0" y="-28575"/>
              <a:chExt cx="255727" cy="330344"/>
            </a:xfrm>
          </p:grpSpPr>
          <p:sp>
            <p:nvSpPr>
              <p:cNvPr id="785" name="Google Shape;785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7" name="Google Shape;787;g2fc2ba08ba5_3_75"/>
            <p:cNvGrpSpPr/>
            <p:nvPr/>
          </p:nvGrpSpPr>
          <p:grpSpPr>
            <a:xfrm rot="-3794058">
              <a:off x="2728741" y="1014561"/>
              <a:ext cx="165578" cy="189534"/>
              <a:chOff x="0" y="-28575"/>
              <a:chExt cx="288590" cy="330344"/>
            </a:xfrm>
          </p:grpSpPr>
          <p:sp>
            <p:nvSpPr>
              <p:cNvPr id="788" name="Google Shape;788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g2fc2ba08ba5_3_75"/>
            <p:cNvGrpSpPr/>
            <p:nvPr/>
          </p:nvGrpSpPr>
          <p:grpSpPr>
            <a:xfrm rot="-3794058">
              <a:off x="2854655" y="1113898"/>
              <a:ext cx="165578" cy="189534"/>
              <a:chOff x="0" y="-28575"/>
              <a:chExt cx="288590" cy="330344"/>
            </a:xfrm>
          </p:grpSpPr>
          <p:sp>
            <p:nvSpPr>
              <p:cNvPr id="791" name="Google Shape;791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3" name="Google Shape;793;g2fc2ba08ba5_3_75"/>
            <p:cNvGrpSpPr/>
            <p:nvPr/>
          </p:nvGrpSpPr>
          <p:grpSpPr>
            <a:xfrm rot="-5135370">
              <a:off x="3016166" y="1139000"/>
              <a:ext cx="150330" cy="189534"/>
              <a:chOff x="0" y="-28575"/>
              <a:chExt cx="262014" cy="330344"/>
            </a:xfrm>
          </p:grpSpPr>
          <p:sp>
            <p:nvSpPr>
              <p:cNvPr id="794" name="Google Shape;794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g2fc2ba08ba5_3_75"/>
            <p:cNvGrpSpPr/>
            <p:nvPr/>
          </p:nvGrpSpPr>
          <p:grpSpPr>
            <a:xfrm rot="-5135370">
              <a:off x="3182404" y="1136876"/>
              <a:ext cx="150330" cy="189534"/>
              <a:chOff x="0" y="-28575"/>
              <a:chExt cx="262014" cy="330344"/>
            </a:xfrm>
          </p:grpSpPr>
          <p:sp>
            <p:nvSpPr>
              <p:cNvPr id="797" name="Google Shape;797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9" name="Google Shape;799;g2fc2ba08ba5_3_75"/>
            <p:cNvGrpSpPr/>
            <p:nvPr/>
          </p:nvGrpSpPr>
          <p:grpSpPr>
            <a:xfrm rot="-3649582">
              <a:off x="3307522" y="1233865"/>
              <a:ext cx="168231" cy="189534"/>
              <a:chOff x="0" y="-28575"/>
              <a:chExt cx="293214" cy="330344"/>
            </a:xfrm>
          </p:grpSpPr>
          <p:sp>
            <p:nvSpPr>
              <p:cNvPr id="800" name="Google Shape;800;g2fc2ba08ba5_3_75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g2fc2ba08ba5_3_75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g2fc2ba08ba5_3_75"/>
            <p:cNvGrpSpPr/>
            <p:nvPr/>
          </p:nvGrpSpPr>
          <p:grpSpPr>
            <a:xfrm rot="-4913606">
              <a:off x="2095961" y="870511"/>
              <a:ext cx="146723" cy="189534"/>
              <a:chOff x="0" y="-28575"/>
              <a:chExt cx="255727" cy="330344"/>
            </a:xfrm>
          </p:grpSpPr>
          <p:sp>
            <p:nvSpPr>
              <p:cNvPr id="803" name="Google Shape;803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g2fc2ba08ba5_3_75"/>
            <p:cNvGrpSpPr/>
            <p:nvPr/>
          </p:nvGrpSpPr>
          <p:grpSpPr>
            <a:xfrm rot="-4913606">
              <a:off x="2250843" y="892572"/>
              <a:ext cx="146723" cy="189534"/>
              <a:chOff x="0" y="-28575"/>
              <a:chExt cx="255727" cy="330344"/>
            </a:xfrm>
          </p:grpSpPr>
          <p:sp>
            <p:nvSpPr>
              <p:cNvPr id="806" name="Google Shape;806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8" name="Google Shape;808;g2fc2ba08ba5_3_75"/>
            <p:cNvGrpSpPr/>
            <p:nvPr/>
          </p:nvGrpSpPr>
          <p:grpSpPr>
            <a:xfrm rot="-4913606">
              <a:off x="2411129" y="915403"/>
              <a:ext cx="146723" cy="189534"/>
              <a:chOff x="0" y="-28575"/>
              <a:chExt cx="255727" cy="330344"/>
            </a:xfrm>
          </p:grpSpPr>
          <p:sp>
            <p:nvSpPr>
              <p:cNvPr id="809" name="Google Shape;809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g2fc2ba08ba5_3_75"/>
            <p:cNvGrpSpPr/>
            <p:nvPr/>
          </p:nvGrpSpPr>
          <p:grpSpPr>
            <a:xfrm rot="-4913606">
              <a:off x="2570845" y="930852"/>
              <a:ext cx="146723" cy="189534"/>
              <a:chOff x="0" y="-28575"/>
              <a:chExt cx="255727" cy="330344"/>
            </a:xfrm>
          </p:grpSpPr>
          <p:sp>
            <p:nvSpPr>
              <p:cNvPr id="812" name="Google Shape;812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4" name="Google Shape;814;g2fc2ba08ba5_3_75"/>
            <p:cNvGrpSpPr/>
            <p:nvPr/>
          </p:nvGrpSpPr>
          <p:grpSpPr>
            <a:xfrm rot="-3794058">
              <a:off x="2722999" y="984321"/>
              <a:ext cx="165578" cy="189534"/>
              <a:chOff x="0" y="-28575"/>
              <a:chExt cx="288590" cy="330344"/>
            </a:xfrm>
          </p:grpSpPr>
          <p:sp>
            <p:nvSpPr>
              <p:cNvPr id="815" name="Google Shape;815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7" name="Google Shape;817;g2fc2ba08ba5_3_75"/>
            <p:cNvGrpSpPr/>
            <p:nvPr/>
          </p:nvGrpSpPr>
          <p:grpSpPr>
            <a:xfrm rot="-3794058">
              <a:off x="2848912" y="1083659"/>
              <a:ext cx="165578" cy="189534"/>
              <a:chOff x="0" y="-28575"/>
              <a:chExt cx="288590" cy="330344"/>
            </a:xfrm>
          </p:grpSpPr>
          <p:sp>
            <p:nvSpPr>
              <p:cNvPr id="818" name="Google Shape;818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g2fc2ba08ba5_3_75"/>
            <p:cNvGrpSpPr/>
            <p:nvPr/>
          </p:nvGrpSpPr>
          <p:grpSpPr>
            <a:xfrm rot="-5135370">
              <a:off x="3010423" y="1108761"/>
              <a:ext cx="150330" cy="189534"/>
              <a:chOff x="0" y="-28575"/>
              <a:chExt cx="262014" cy="330344"/>
            </a:xfrm>
          </p:grpSpPr>
          <p:sp>
            <p:nvSpPr>
              <p:cNvPr id="821" name="Google Shape;821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g2fc2ba08ba5_3_75"/>
            <p:cNvGrpSpPr/>
            <p:nvPr/>
          </p:nvGrpSpPr>
          <p:grpSpPr>
            <a:xfrm rot="-5135370">
              <a:off x="3176662" y="1106637"/>
              <a:ext cx="150330" cy="189534"/>
              <a:chOff x="0" y="-28575"/>
              <a:chExt cx="262014" cy="330344"/>
            </a:xfrm>
          </p:grpSpPr>
          <p:sp>
            <p:nvSpPr>
              <p:cNvPr id="824" name="Google Shape;824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6" name="Google Shape;826;g2fc2ba08ba5_3_75"/>
            <p:cNvGrpSpPr/>
            <p:nvPr/>
          </p:nvGrpSpPr>
          <p:grpSpPr>
            <a:xfrm rot="-3649582">
              <a:off x="3301780" y="1203626"/>
              <a:ext cx="168231" cy="189534"/>
              <a:chOff x="0" y="-28575"/>
              <a:chExt cx="293214" cy="330344"/>
            </a:xfrm>
          </p:grpSpPr>
          <p:sp>
            <p:nvSpPr>
              <p:cNvPr id="827" name="Google Shape;827;g2fc2ba08ba5_3_75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g2fc2ba08ba5_3_75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g2fc2ba08ba5_3_75"/>
            <p:cNvGrpSpPr/>
            <p:nvPr/>
          </p:nvGrpSpPr>
          <p:grpSpPr>
            <a:xfrm rot="-4913606">
              <a:off x="2104278" y="852722"/>
              <a:ext cx="146723" cy="189534"/>
              <a:chOff x="0" y="-28575"/>
              <a:chExt cx="255727" cy="330344"/>
            </a:xfrm>
          </p:grpSpPr>
          <p:sp>
            <p:nvSpPr>
              <p:cNvPr id="830" name="Google Shape;830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2" name="Google Shape;832;g2fc2ba08ba5_3_75"/>
            <p:cNvGrpSpPr/>
            <p:nvPr/>
          </p:nvGrpSpPr>
          <p:grpSpPr>
            <a:xfrm rot="-4913606">
              <a:off x="2259160" y="874783"/>
              <a:ext cx="146723" cy="189534"/>
              <a:chOff x="0" y="-28575"/>
              <a:chExt cx="255727" cy="330344"/>
            </a:xfrm>
          </p:grpSpPr>
          <p:sp>
            <p:nvSpPr>
              <p:cNvPr id="833" name="Google Shape;833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5" name="Google Shape;835;g2fc2ba08ba5_3_75"/>
            <p:cNvGrpSpPr/>
            <p:nvPr/>
          </p:nvGrpSpPr>
          <p:grpSpPr>
            <a:xfrm rot="-4913606">
              <a:off x="2419446" y="897614"/>
              <a:ext cx="146723" cy="189534"/>
              <a:chOff x="0" y="-28575"/>
              <a:chExt cx="255727" cy="330344"/>
            </a:xfrm>
          </p:grpSpPr>
          <p:sp>
            <p:nvSpPr>
              <p:cNvPr id="836" name="Google Shape;836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8" name="Google Shape;838;g2fc2ba08ba5_3_75"/>
            <p:cNvGrpSpPr/>
            <p:nvPr/>
          </p:nvGrpSpPr>
          <p:grpSpPr>
            <a:xfrm rot="-4913606">
              <a:off x="2579162" y="913063"/>
              <a:ext cx="146723" cy="189534"/>
              <a:chOff x="0" y="-28575"/>
              <a:chExt cx="255727" cy="330344"/>
            </a:xfrm>
          </p:grpSpPr>
          <p:sp>
            <p:nvSpPr>
              <p:cNvPr id="839" name="Google Shape;839;g2fc2ba08ba5_3_75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g2fc2ba08ba5_3_75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1" name="Google Shape;841;g2fc2ba08ba5_3_75"/>
            <p:cNvGrpSpPr/>
            <p:nvPr/>
          </p:nvGrpSpPr>
          <p:grpSpPr>
            <a:xfrm rot="-3794058">
              <a:off x="2731316" y="966532"/>
              <a:ext cx="165578" cy="189534"/>
              <a:chOff x="0" y="-28575"/>
              <a:chExt cx="288590" cy="330344"/>
            </a:xfrm>
          </p:grpSpPr>
          <p:sp>
            <p:nvSpPr>
              <p:cNvPr id="842" name="Google Shape;842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4" name="Google Shape;844;g2fc2ba08ba5_3_75"/>
            <p:cNvGrpSpPr/>
            <p:nvPr/>
          </p:nvGrpSpPr>
          <p:grpSpPr>
            <a:xfrm rot="-3794058">
              <a:off x="2857229" y="1065870"/>
              <a:ext cx="165578" cy="189534"/>
              <a:chOff x="0" y="-28575"/>
              <a:chExt cx="288590" cy="330344"/>
            </a:xfrm>
          </p:grpSpPr>
          <p:sp>
            <p:nvSpPr>
              <p:cNvPr id="845" name="Google Shape;845;g2fc2ba08ba5_3_75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g2fc2ba08ba5_3_75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g2fc2ba08ba5_3_75"/>
            <p:cNvGrpSpPr/>
            <p:nvPr/>
          </p:nvGrpSpPr>
          <p:grpSpPr>
            <a:xfrm rot="-5135370">
              <a:off x="3018740" y="1090972"/>
              <a:ext cx="150330" cy="189534"/>
              <a:chOff x="0" y="-28575"/>
              <a:chExt cx="262014" cy="330344"/>
            </a:xfrm>
          </p:grpSpPr>
          <p:sp>
            <p:nvSpPr>
              <p:cNvPr id="848" name="Google Shape;848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g2fc2ba08ba5_3_75"/>
            <p:cNvGrpSpPr/>
            <p:nvPr/>
          </p:nvGrpSpPr>
          <p:grpSpPr>
            <a:xfrm rot="-5135370">
              <a:off x="3184979" y="1088847"/>
              <a:ext cx="150330" cy="189534"/>
              <a:chOff x="0" y="-28575"/>
              <a:chExt cx="262014" cy="330344"/>
            </a:xfrm>
          </p:grpSpPr>
          <p:sp>
            <p:nvSpPr>
              <p:cNvPr id="851" name="Google Shape;851;g2fc2ba08ba5_3_75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g2fc2ba08ba5_3_75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g2fc2ba08ba5_3_75"/>
            <p:cNvGrpSpPr/>
            <p:nvPr/>
          </p:nvGrpSpPr>
          <p:grpSpPr>
            <a:xfrm rot="-3649582">
              <a:off x="3310097" y="1185837"/>
              <a:ext cx="168231" cy="189534"/>
              <a:chOff x="0" y="-28575"/>
              <a:chExt cx="293214" cy="330344"/>
            </a:xfrm>
          </p:grpSpPr>
          <p:sp>
            <p:nvSpPr>
              <p:cNvPr id="854" name="Google Shape;854;g2fc2ba08ba5_3_75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g2fc2ba08ba5_3_75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6" name="Google Shape;856;g2fc2ba08ba5_3_75"/>
            <p:cNvGrpSpPr/>
            <p:nvPr/>
          </p:nvGrpSpPr>
          <p:grpSpPr>
            <a:xfrm>
              <a:off x="3343648" y="2117129"/>
              <a:ext cx="191548" cy="191548"/>
              <a:chOff x="0" y="0"/>
              <a:chExt cx="812800" cy="812800"/>
            </a:xfrm>
          </p:grpSpPr>
          <p:sp>
            <p:nvSpPr>
              <p:cNvPr id="857" name="Google Shape;857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858" name="Google Shape;858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600" lIns="1600" spcFirstLastPara="1" rIns="1600" wrap="square" tIns="1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g2fc2ba08ba5_3_75"/>
            <p:cNvGrpSpPr/>
            <p:nvPr/>
          </p:nvGrpSpPr>
          <p:grpSpPr>
            <a:xfrm rot="-2930359">
              <a:off x="3343648" y="2129088"/>
              <a:ext cx="191548" cy="191548"/>
              <a:chOff x="0" y="0"/>
              <a:chExt cx="812800" cy="812800"/>
            </a:xfrm>
          </p:grpSpPr>
          <p:sp>
            <p:nvSpPr>
              <p:cNvPr id="860" name="Google Shape;86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861" name="Google Shape;861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600" lIns="1600" spcFirstLastPara="1" rIns="1600" wrap="square" tIns="1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g2fc2ba08ba5_3_75"/>
            <p:cNvGrpSpPr/>
            <p:nvPr/>
          </p:nvGrpSpPr>
          <p:grpSpPr>
            <a:xfrm rot="4446332">
              <a:off x="3284352" y="198619"/>
              <a:ext cx="376680" cy="163210"/>
              <a:chOff x="0" y="-28575"/>
              <a:chExt cx="532137" cy="230567"/>
            </a:xfrm>
          </p:grpSpPr>
          <p:sp>
            <p:nvSpPr>
              <p:cNvPr id="863" name="Google Shape;863;g2fc2ba08ba5_3_75"/>
              <p:cNvSpPr/>
              <p:nvPr/>
            </p:nvSpPr>
            <p:spPr>
              <a:xfrm>
                <a:off x="0" y="0"/>
                <a:ext cx="532137" cy="201992"/>
              </a:xfrm>
              <a:custGeom>
                <a:rect b="b" l="l" r="r" t="t"/>
                <a:pathLst>
                  <a:path extrusionOk="0" h="201992" w="532137">
                    <a:moveTo>
                      <a:pt x="328937" y="0"/>
                    </a:moveTo>
                    <a:cubicBezTo>
                      <a:pt x="441161" y="0"/>
                      <a:pt x="532137" y="45218"/>
                      <a:pt x="532137" y="100996"/>
                    </a:cubicBezTo>
                    <a:cubicBezTo>
                      <a:pt x="532137" y="156775"/>
                      <a:pt x="441161" y="201992"/>
                      <a:pt x="328937" y="201992"/>
                    </a:cubicBezTo>
                    <a:lnTo>
                      <a:pt x="203200" y="201992"/>
                    </a:lnTo>
                    <a:cubicBezTo>
                      <a:pt x="90976" y="201992"/>
                      <a:pt x="0" y="156775"/>
                      <a:pt x="0" y="100996"/>
                    </a:cubicBezTo>
                    <a:cubicBezTo>
                      <a:pt x="0" y="4521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9F6A0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g2fc2ba08ba5_3_75"/>
              <p:cNvSpPr txBox="1"/>
              <p:nvPr/>
            </p:nvSpPr>
            <p:spPr>
              <a:xfrm>
                <a:off x="0" y="-28575"/>
                <a:ext cx="532137" cy="230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475" lIns="9475" spcFirstLastPara="1" rIns="9475" wrap="square" tIns="94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g2fc2ba08ba5_3_75"/>
            <p:cNvGrpSpPr/>
            <p:nvPr/>
          </p:nvGrpSpPr>
          <p:grpSpPr>
            <a:xfrm rot="4446332">
              <a:off x="3318294" y="214652"/>
              <a:ext cx="305098" cy="132194"/>
              <a:chOff x="0" y="-28575"/>
              <a:chExt cx="532137" cy="230567"/>
            </a:xfrm>
          </p:grpSpPr>
          <p:sp>
            <p:nvSpPr>
              <p:cNvPr id="866" name="Google Shape;866;g2fc2ba08ba5_3_75"/>
              <p:cNvSpPr/>
              <p:nvPr/>
            </p:nvSpPr>
            <p:spPr>
              <a:xfrm>
                <a:off x="0" y="0"/>
                <a:ext cx="532137" cy="201992"/>
              </a:xfrm>
              <a:custGeom>
                <a:rect b="b" l="l" r="r" t="t"/>
                <a:pathLst>
                  <a:path extrusionOk="0" h="201992" w="532137">
                    <a:moveTo>
                      <a:pt x="328937" y="0"/>
                    </a:moveTo>
                    <a:cubicBezTo>
                      <a:pt x="441161" y="0"/>
                      <a:pt x="532137" y="45218"/>
                      <a:pt x="532137" y="100996"/>
                    </a:cubicBezTo>
                    <a:cubicBezTo>
                      <a:pt x="532137" y="156775"/>
                      <a:pt x="441161" y="201992"/>
                      <a:pt x="328937" y="201992"/>
                    </a:cubicBezTo>
                    <a:lnTo>
                      <a:pt x="203200" y="201992"/>
                    </a:lnTo>
                    <a:cubicBezTo>
                      <a:pt x="90976" y="201992"/>
                      <a:pt x="0" y="156775"/>
                      <a:pt x="0" y="100996"/>
                    </a:cubicBezTo>
                    <a:cubicBezTo>
                      <a:pt x="0" y="4521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9F6A0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g2fc2ba08ba5_3_75"/>
              <p:cNvSpPr txBox="1"/>
              <p:nvPr/>
            </p:nvSpPr>
            <p:spPr>
              <a:xfrm>
                <a:off x="0" y="-28575"/>
                <a:ext cx="532137" cy="230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475" lIns="9475" spcFirstLastPara="1" rIns="9475" wrap="square" tIns="94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8" name="Google Shape;868;g2fc2ba08ba5_3_75"/>
            <p:cNvGrpSpPr/>
            <p:nvPr/>
          </p:nvGrpSpPr>
          <p:grpSpPr>
            <a:xfrm rot="-4900978">
              <a:off x="4272139" y="1573308"/>
              <a:ext cx="48956" cy="31789"/>
              <a:chOff x="0" y="0"/>
              <a:chExt cx="827989" cy="537638"/>
            </a:xfrm>
          </p:grpSpPr>
          <p:sp>
            <p:nvSpPr>
              <p:cNvPr id="869" name="Google Shape;869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75" lIns="3775" spcFirstLastPara="1" rIns="3775" wrap="square" tIns="37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g2fc2ba08ba5_3_75"/>
            <p:cNvGrpSpPr/>
            <p:nvPr/>
          </p:nvGrpSpPr>
          <p:grpSpPr>
            <a:xfrm rot="-2148167">
              <a:off x="3080399" y="816665"/>
              <a:ext cx="174698" cy="113436"/>
              <a:chOff x="0" y="0"/>
              <a:chExt cx="827989" cy="537638"/>
            </a:xfrm>
          </p:grpSpPr>
          <p:sp>
            <p:nvSpPr>
              <p:cNvPr id="872" name="Google Shape;872;g2fc2ba08ba5_3_75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g2fc2ba08ba5_3_75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75" lIns="3775" spcFirstLastPara="1" rIns="3775" wrap="square" tIns="37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4" name="Google Shape;874;g2fc2ba08ba5_3_75"/>
            <p:cNvGrpSpPr/>
            <p:nvPr/>
          </p:nvGrpSpPr>
          <p:grpSpPr>
            <a:xfrm rot="-5048790">
              <a:off x="2194821" y="993978"/>
              <a:ext cx="96194" cy="16295"/>
              <a:chOff x="0" y="-17288"/>
              <a:chExt cx="812800" cy="137681"/>
            </a:xfrm>
          </p:grpSpPr>
          <p:sp>
            <p:nvSpPr>
              <p:cNvPr id="875" name="Google Shape;875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7" name="Google Shape;877;g2fc2ba08ba5_3_75"/>
            <p:cNvGrpSpPr/>
            <p:nvPr/>
          </p:nvGrpSpPr>
          <p:grpSpPr>
            <a:xfrm rot="-5048790">
              <a:off x="2355274" y="1007264"/>
              <a:ext cx="96194" cy="16295"/>
              <a:chOff x="0" y="-17288"/>
              <a:chExt cx="812800" cy="137681"/>
            </a:xfrm>
          </p:grpSpPr>
          <p:sp>
            <p:nvSpPr>
              <p:cNvPr id="878" name="Google Shape;878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0" name="Google Shape;880;g2fc2ba08ba5_3_75"/>
            <p:cNvGrpSpPr/>
            <p:nvPr/>
          </p:nvGrpSpPr>
          <p:grpSpPr>
            <a:xfrm rot="-5048790">
              <a:off x="2515115" y="1016544"/>
              <a:ext cx="96194" cy="16295"/>
              <a:chOff x="0" y="-17288"/>
              <a:chExt cx="812800" cy="137681"/>
            </a:xfrm>
          </p:grpSpPr>
          <p:sp>
            <p:nvSpPr>
              <p:cNvPr id="881" name="Google Shape;881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3" name="Google Shape;883;g2fc2ba08ba5_3_75"/>
            <p:cNvGrpSpPr/>
            <p:nvPr/>
          </p:nvGrpSpPr>
          <p:grpSpPr>
            <a:xfrm rot="-4200225">
              <a:off x="2676787" y="1048780"/>
              <a:ext cx="96194" cy="16295"/>
              <a:chOff x="0" y="-17288"/>
              <a:chExt cx="812800" cy="137681"/>
            </a:xfrm>
          </p:grpSpPr>
          <p:sp>
            <p:nvSpPr>
              <p:cNvPr id="884" name="Google Shape;884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6" name="Google Shape;886;g2fc2ba08ba5_3_75"/>
            <p:cNvGrpSpPr/>
            <p:nvPr/>
          </p:nvGrpSpPr>
          <p:grpSpPr>
            <a:xfrm rot="-3040428">
              <a:off x="2826745" y="1115016"/>
              <a:ext cx="96194" cy="16295"/>
              <a:chOff x="0" y="-17288"/>
              <a:chExt cx="812800" cy="137681"/>
            </a:xfrm>
          </p:grpSpPr>
          <p:sp>
            <p:nvSpPr>
              <p:cNvPr id="887" name="Google Shape;887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9" name="Google Shape;889;g2fc2ba08ba5_3_75"/>
            <p:cNvGrpSpPr/>
            <p:nvPr/>
          </p:nvGrpSpPr>
          <p:grpSpPr>
            <a:xfrm rot="-5046575">
              <a:off x="2967851" y="1175933"/>
              <a:ext cx="96194" cy="16295"/>
              <a:chOff x="0" y="-17288"/>
              <a:chExt cx="812800" cy="137681"/>
            </a:xfrm>
          </p:grpSpPr>
          <p:sp>
            <p:nvSpPr>
              <p:cNvPr id="890" name="Google Shape;890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2" name="Google Shape;892;g2fc2ba08ba5_3_75"/>
            <p:cNvGrpSpPr/>
            <p:nvPr/>
          </p:nvGrpSpPr>
          <p:grpSpPr>
            <a:xfrm rot="-5668883">
              <a:off x="3127930" y="1176118"/>
              <a:ext cx="96194" cy="16295"/>
              <a:chOff x="0" y="-17288"/>
              <a:chExt cx="812800" cy="137681"/>
            </a:xfrm>
          </p:grpSpPr>
          <p:sp>
            <p:nvSpPr>
              <p:cNvPr id="893" name="Google Shape;893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5" name="Google Shape;895;g2fc2ba08ba5_3_75"/>
            <p:cNvGrpSpPr/>
            <p:nvPr/>
          </p:nvGrpSpPr>
          <p:grpSpPr>
            <a:xfrm rot="-3349977">
              <a:off x="3288245" y="1208872"/>
              <a:ext cx="96194" cy="16295"/>
              <a:chOff x="0" y="-17288"/>
              <a:chExt cx="812800" cy="137681"/>
            </a:xfrm>
          </p:grpSpPr>
          <p:sp>
            <p:nvSpPr>
              <p:cNvPr id="896" name="Google Shape;896;g2fc2ba08ba5_3_75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g2fc2ba08ba5_3_75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8" name="Google Shape;898;g2fc2ba08ba5_3_75"/>
            <p:cNvGrpSpPr/>
            <p:nvPr/>
          </p:nvGrpSpPr>
          <p:grpSpPr>
            <a:xfrm>
              <a:off x="2529015" y="446195"/>
              <a:ext cx="332342" cy="332342"/>
              <a:chOff x="0" y="0"/>
              <a:chExt cx="812800" cy="812800"/>
            </a:xfrm>
          </p:grpSpPr>
          <p:sp>
            <p:nvSpPr>
              <p:cNvPr id="899" name="Google Shape;89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150" lIns="11150" spcFirstLastPara="1" rIns="11150" wrap="square" tIns="1115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01" name="Google Shape;901;g2fc2ba08ba5_3_75"/>
            <p:cNvCxnSpPr/>
            <p:nvPr/>
          </p:nvCxnSpPr>
          <p:spPr>
            <a:xfrm rot="10800000">
              <a:off x="2849438" y="607754"/>
              <a:ext cx="49955" cy="0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2" name="Google Shape;902;g2fc2ba08ba5_3_75"/>
            <p:cNvCxnSpPr/>
            <p:nvPr/>
          </p:nvCxnSpPr>
          <p:spPr>
            <a:xfrm rot="10800000">
              <a:off x="2692930" y="764262"/>
              <a:ext cx="0" cy="5280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3" name="Google Shape;903;g2fc2ba08ba5_3_75"/>
            <p:cNvCxnSpPr/>
            <p:nvPr/>
          </p:nvCxnSpPr>
          <p:spPr>
            <a:xfrm rot="10800000">
              <a:off x="2791953" y="719645"/>
              <a:ext cx="33818" cy="3676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g2fc2ba08ba5_3_75"/>
            <p:cNvCxnSpPr/>
            <p:nvPr/>
          </p:nvCxnSpPr>
          <p:spPr>
            <a:xfrm>
              <a:off x="2547244" y="461211"/>
              <a:ext cx="35324" cy="35324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g2fc2ba08ba5_3_75"/>
            <p:cNvCxnSpPr/>
            <p:nvPr/>
          </p:nvCxnSpPr>
          <p:spPr>
            <a:xfrm flipH="1">
              <a:off x="2803904" y="459198"/>
              <a:ext cx="37337" cy="37337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6" name="Google Shape;906;g2fc2ba08ba5_3_75"/>
            <p:cNvCxnSpPr/>
            <p:nvPr/>
          </p:nvCxnSpPr>
          <p:spPr>
            <a:xfrm flipH="1">
              <a:off x="2702335" y="408152"/>
              <a:ext cx="2086" cy="4991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g2fc2ba08ba5_3_75"/>
            <p:cNvCxnSpPr/>
            <p:nvPr/>
          </p:nvCxnSpPr>
          <p:spPr>
            <a:xfrm flipH="1" rot="10800000">
              <a:off x="2566051" y="719679"/>
              <a:ext cx="37284" cy="4458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8" name="Google Shape;908;g2fc2ba08ba5_3_75"/>
            <p:cNvCxnSpPr/>
            <p:nvPr/>
          </p:nvCxnSpPr>
          <p:spPr>
            <a:xfrm flipH="1" rot="10800000">
              <a:off x="2487353" y="613292"/>
              <a:ext cx="48855" cy="1042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09" name="Google Shape;909;g2fc2ba08ba5_3_75"/>
            <p:cNvGrpSpPr/>
            <p:nvPr/>
          </p:nvGrpSpPr>
          <p:grpSpPr>
            <a:xfrm rot="-246783">
              <a:off x="2529008" y="445973"/>
              <a:ext cx="332342" cy="332342"/>
              <a:chOff x="0" y="0"/>
              <a:chExt cx="812800" cy="812800"/>
            </a:xfrm>
          </p:grpSpPr>
          <p:sp>
            <p:nvSpPr>
              <p:cNvPr id="910" name="Google Shape;91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150" lIns="11150" spcFirstLastPara="1" rIns="11150" wrap="square" tIns="1115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12" name="Google Shape;912;g2fc2ba08ba5_3_75"/>
            <p:cNvCxnSpPr/>
            <p:nvPr/>
          </p:nvCxnSpPr>
          <p:spPr>
            <a:xfrm flipH="1">
              <a:off x="2848703" y="592896"/>
              <a:ext cx="49827" cy="3583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g2fc2ba08ba5_3_75"/>
            <p:cNvCxnSpPr/>
            <p:nvPr/>
          </p:nvCxnSpPr>
          <p:spPr>
            <a:xfrm rot="10800000">
              <a:off x="2703824" y="763810"/>
              <a:ext cx="3787" cy="52666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g2fc2ba08ba5_3_75"/>
            <p:cNvCxnSpPr/>
            <p:nvPr/>
          </p:nvCxnSpPr>
          <p:spPr>
            <a:xfrm rot="10800000">
              <a:off x="2799392" y="712206"/>
              <a:ext cx="36368" cy="3424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5" name="Google Shape;915;g2fc2ba08ba5_3_75"/>
            <p:cNvCxnSpPr/>
            <p:nvPr/>
          </p:nvCxnSpPr>
          <p:spPr>
            <a:xfrm>
              <a:off x="2536776" y="471990"/>
              <a:ext cx="37766" cy="32699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g2fc2ba08ba5_3_75"/>
            <p:cNvCxnSpPr/>
            <p:nvPr/>
          </p:nvCxnSpPr>
          <p:spPr>
            <a:xfrm flipH="1">
              <a:off x="2795309" y="448895"/>
              <a:ext cx="34563" cy="39919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7" name="Google Shape;917;g2fc2ba08ba5_3_75"/>
            <p:cNvCxnSpPr/>
            <p:nvPr/>
          </p:nvCxnSpPr>
          <p:spPr>
            <a:xfrm>
              <a:off x="2689744" y="407793"/>
              <a:ext cx="1499" cy="49933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8" name="Google Shape;918;g2fc2ba08ba5_3_75"/>
            <p:cNvCxnSpPr/>
            <p:nvPr/>
          </p:nvCxnSpPr>
          <p:spPr>
            <a:xfrm flipH="1" rot="10800000">
              <a:off x="2577271" y="725769"/>
              <a:ext cx="33991" cy="4714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g2fc2ba08ba5_3_75"/>
            <p:cNvCxnSpPr/>
            <p:nvPr/>
          </p:nvCxnSpPr>
          <p:spPr>
            <a:xfrm flipH="1" rot="10800000">
              <a:off x="2488696" y="624470"/>
              <a:ext cx="47981" cy="13906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20" name="Google Shape;920;g2fc2ba08ba5_3_75"/>
            <p:cNvGrpSpPr/>
            <p:nvPr/>
          </p:nvGrpSpPr>
          <p:grpSpPr>
            <a:xfrm rot="-1210771">
              <a:off x="2600050" y="518034"/>
              <a:ext cx="187486" cy="187486"/>
              <a:chOff x="0" y="0"/>
              <a:chExt cx="812800" cy="812800"/>
            </a:xfrm>
          </p:grpSpPr>
          <p:sp>
            <p:nvSpPr>
              <p:cNvPr id="921" name="Google Shape;921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275" lIns="6275" spcFirstLastPara="1" rIns="6275" wrap="square" tIns="62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23" name="Google Shape;923;g2fc2ba08ba5_3_75"/>
            <p:cNvCxnSpPr/>
            <p:nvPr/>
          </p:nvCxnSpPr>
          <p:spPr>
            <a:xfrm flipH="1">
              <a:off x="2774574" y="569595"/>
              <a:ext cx="26452" cy="972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4" name="Google Shape;924;g2fc2ba08ba5_3_75"/>
            <p:cNvCxnSpPr/>
            <p:nvPr/>
          </p:nvCxnSpPr>
          <p:spPr>
            <a:xfrm rot="10800000">
              <a:off x="2722159" y="692646"/>
              <a:ext cx="10276" cy="2795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g2fc2ba08ba5_3_75"/>
            <p:cNvCxnSpPr/>
            <p:nvPr/>
          </p:nvCxnSpPr>
          <p:spPr>
            <a:xfrm rot="10800000">
              <a:off x="2765910" y="649751"/>
              <a:ext cx="25062" cy="1288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6" name="Google Shape;926;g2fc2ba08ba5_3_75"/>
            <p:cNvCxnSpPr/>
            <p:nvPr/>
          </p:nvCxnSpPr>
          <p:spPr>
            <a:xfrm>
              <a:off x="2586041" y="560530"/>
              <a:ext cx="25578" cy="1183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7" name="Google Shape;927;g2fc2ba08ba5_3_75"/>
            <p:cNvCxnSpPr/>
            <p:nvPr/>
          </p:nvCxnSpPr>
          <p:spPr>
            <a:xfrm flipH="1">
              <a:off x="2728819" y="502251"/>
              <a:ext cx="12504" cy="2703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g2fc2ba08ba5_3_75"/>
            <p:cNvCxnSpPr/>
            <p:nvPr/>
          </p:nvCxnSpPr>
          <p:spPr>
            <a:xfrm>
              <a:off x="2658942" y="501847"/>
              <a:ext cx="8608" cy="2683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9" name="Google Shape;929;g2fc2ba08ba5_3_75"/>
            <p:cNvCxnSpPr/>
            <p:nvPr/>
          </p:nvCxnSpPr>
          <p:spPr>
            <a:xfrm flipH="1" rot="10800000">
              <a:off x="2654975" y="686475"/>
              <a:ext cx="11066" cy="3086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0" name="Google Shape;930;g2fc2ba08ba5_3_75"/>
            <p:cNvCxnSpPr/>
            <p:nvPr/>
          </p:nvCxnSpPr>
          <p:spPr>
            <a:xfrm flipH="1" rot="10800000">
              <a:off x="2585954" y="643206"/>
              <a:ext cx="23840" cy="1502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31" name="Google Shape;931;g2fc2ba08ba5_3_75"/>
            <p:cNvGrpSpPr/>
            <p:nvPr/>
          </p:nvGrpSpPr>
          <p:grpSpPr>
            <a:xfrm rot="-1457554">
              <a:off x="2600003" y="517918"/>
              <a:ext cx="187486" cy="187486"/>
              <a:chOff x="0" y="0"/>
              <a:chExt cx="812800" cy="812800"/>
            </a:xfrm>
          </p:grpSpPr>
          <p:sp>
            <p:nvSpPr>
              <p:cNvPr id="932" name="Google Shape;93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275" lIns="6275" spcFirstLastPara="1" rIns="6275" wrap="square" tIns="62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34" name="Google Shape;934;g2fc2ba08ba5_3_75"/>
            <p:cNvCxnSpPr/>
            <p:nvPr/>
          </p:nvCxnSpPr>
          <p:spPr>
            <a:xfrm flipH="1">
              <a:off x="2771990" y="561896"/>
              <a:ext cx="25686" cy="1159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5" name="Google Shape;935;g2fc2ba08ba5_3_75"/>
            <p:cNvCxnSpPr/>
            <p:nvPr/>
          </p:nvCxnSpPr>
          <p:spPr>
            <a:xfrm rot="10800000">
              <a:off x="2727839" y="690287"/>
              <a:ext cx="12255" cy="2715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6" name="Google Shape;936;g2fc2ba08ba5_3_75"/>
            <p:cNvCxnSpPr/>
            <p:nvPr/>
          </p:nvCxnSpPr>
          <p:spPr>
            <a:xfrm rot="10800000">
              <a:off x="2768401" y="644364"/>
              <a:ext cx="25922" cy="1105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g2fc2ba08ba5_3_75"/>
            <p:cNvCxnSpPr/>
            <p:nvPr/>
          </p:nvCxnSpPr>
          <p:spPr>
            <a:xfrm>
              <a:off x="2582596" y="568274"/>
              <a:ext cx="26361" cy="996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8" name="Google Shape;938;g2fc2ba08ba5_3_75"/>
            <p:cNvCxnSpPr/>
            <p:nvPr/>
          </p:nvCxnSpPr>
          <p:spPr>
            <a:xfrm flipH="1">
              <a:off x="2722765" y="499007"/>
              <a:ext cx="10533" cy="27863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9" name="Google Shape;939;g2fc2ba08ba5_3_75"/>
            <p:cNvCxnSpPr/>
            <p:nvPr/>
          </p:nvCxnSpPr>
          <p:spPr>
            <a:xfrm>
              <a:off x="2651101" y="504513"/>
              <a:ext cx="10511" cy="2614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0" name="Google Shape;940;g2fc2ba08ba5_3_75"/>
            <p:cNvCxnSpPr/>
            <p:nvPr/>
          </p:nvCxnSpPr>
          <p:spPr>
            <a:xfrm flipH="1" rot="10800000">
              <a:off x="2662600" y="688157"/>
              <a:ext cx="8824" cy="315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1" name="Google Shape;941;g2fc2ba08ba5_3_75"/>
            <p:cNvCxnSpPr/>
            <p:nvPr/>
          </p:nvCxnSpPr>
          <p:spPr>
            <a:xfrm flipH="1" rot="10800000">
              <a:off x="2589517" y="649033"/>
              <a:ext cx="22700" cy="1670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42" name="Google Shape;942;g2fc2ba08ba5_3_75"/>
            <p:cNvGrpSpPr/>
            <p:nvPr/>
          </p:nvGrpSpPr>
          <p:grpSpPr>
            <a:xfrm>
              <a:off x="2261757" y="547800"/>
              <a:ext cx="86713" cy="86713"/>
              <a:chOff x="0" y="0"/>
              <a:chExt cx="812800" cy="812800"/>
            </a:xfrm>
          </p:grpSpPr>
          <p:sp>
            <p:nvSpPr>
              <p:cNvPr id="943" name="Google Shape;94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44" name="Google Shape;944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g2fc2ba08ba5_3_75"/>
            <p:cNvGrpSpPr/>
            <p:nvPr/>
          </p:nvGrpSpPr>
          <p:grpSpPr>
            <a:xfrm rot="-2930359">
              <a:off x="2261757" y="553214"/>
              <a:ext cx="86713" cy="86713"/>
              <a:chOff x="0" y="0"/>
              <a:chExt cx="812800" cy="812800"/>
            </a:xfrm>
          </p:grpSpPr>
          <p:sp>
            <p:nvSpPr>
              <p:cNvPr id="946" name="Google Shape;946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g2fc2ba08ba5_3_75"/>
            <p:cNvGrpSpPr/>
            <p:nvPr/>
          </p:nvGrpSpPr>
          <p:grpSpPr>
            <a:xfrm>
              <a:off x="2310153" y="579465"/>
              <a:ext cx="86713" cy="86713"/>
              <a:chOff x="0" y="0"/>
              <a:chExt cx="812800" cy="812800"/>
            </a:xfrm>
          </p:grpSpPr>
          <p:sp>
            <p:nvSpPr>
              <p:cNvPr id="949" name="Google Shape;94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0" name="Google Shape;950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g2fc2ba08ba5_3_75"/>
            <p:cNvGrpSpPr/>
            <p:nvPr/>
          </p:nvGrpSpPr>
          <p:grpSpPr>
            <a:xfrm rot="-2930359">
              <a:off x="2310153" y="584878"/>
              <a:ext cx="86713" cy="86713"/>
              <a:chOff x="0" y="0"/>
              <a:chExt cx="812800" cy="812800"/>
            </a:xfrm>
          </p:grpSpPr>
          <p:sp>
            <p:nvSpPr>
              <p:cNvPr id="952" name="Google Shape;95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4" name="Google Shape;954;g2fc2ba08ba5_3_75"/>
            <p:cNvGrpSpPr/>
            <p:nvPr/>
          </p:nvGrpSpPr>
          <p:grpSpPr>
            <a:xfrm>
              <a:off x="2269470" y="561718"/>
              <a:ext cx="61967" cy="61967"/>
              <a:chOff x="0" y="0"/>
              <a:chExt cx="812800" cy="812800"/>
            </a:xfrm>
          </p:grpSpPr>
          <p:sp>
            <p:nvSpPr>
              <p:cNvPr id="955" name="Google Shape;95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6" name="Google Shape;956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g2fc2ba08ba5_3_75"/>
            <p:cNvGrpSpPr/>
            <p:nvPr/>
          </p:nvGrpSpPr>
          <p:grpSpPr>
            <a:xfrm rot="-2930359">
              <a:off x="2269470" y="565587"/>
              <a:ext cx="61967" cy="61967"/>
              <a:chOff x="0" y="0"/>
              <a:chExt cx="812800" cy="812800"/>
            </a:xfrm>
          </p:grpSpPr>
          <p:sp>
            <p:nvSpPr>
              <p:cNvPr id="958" name="Google Shape;958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g2fc2ba08ba5_3_75"/>
            <p:cNvGrpSpPr/>
            <p:nvPr/>
          </p:nvGrpSpPr>
          <p:grpSpPr>
            <a:xfrm>
              <a:off x="2322526" y="593383"/>
              <a:ext cx="61967" cy="61967"/>
              <a:chOff x="0" y="0"/>
              <a:chExt cx="812800" cy="812800"/>
            </a:xfrm>
          </p:grpSpPr>
          <p:sp>
            <p:nvSpPr>
              <p:cNvPr id="961" name="Google Shape;961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62" name="Google Shape;962;g2fc2ba08ba5_3_75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3" name="Google Shape;963;g2fc2ba08ba5_3_75"/>
            <p:cNvGrpSpPr/>
            <p:nvPr/>
          </p:nvGrpSpPr>
          <p:grpSpPr>
            <a:xfrm rot="-2930359">
              <a:off x="2322526" y="597251"/>
              <a:ext cx="61967" cy="61967"/>
              <a:chOff x="0" y="0"/>
              <a:chExt cx="812800" cy="812800"/>
            </a:xfrm>
          </p:grpSpPr>
          <p:sp>
            <p:nvSpPr>
              <p:cNvPr id="964" name="Google Shape;96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g2fc2ba08ba5_3_75"/>
            <p:cNvGrpSpPr/>
            <p:nvPr/>
          </p:nvGrpSpPr>
          <p:grpSpPr>
            <a:xfrm>
              <a:off x="3895109" y="566189"/>
              <a:ext cx="283340" cy="283340"/>
              <a:chOff x="0" y="0"/>
              <a:chExt cx="812800" cy="812800"/>
            </a:xfrm>
          </p:grpSpPr>
          <p:sp>
            <p:nvSpPr>
              <p:cNvPr id="967" name="Google Shape;967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g2fc2ba08ba5_3_75"/>
            <p:cNvGrpSpPr/>
            <p:nvPr/>
          </p:nvGrpSpPr>
          <p:grpSpPr>
            <a:xfrm>
              <a:off x="3849797" y="951041"/>
              <a:ext cx="212471" cy="212471"/>
              <a:chOff x="0" y="0"/>
              <a:chExt cx="812800" cy="812800"/>
            </a:xfrm>
          </p:grpSpPr>
          <p:sp>
            <p:nvSpPr>
              <p:cNvPr id="970" name="Google Shape;97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971" name="Google Shape;971;g2fc2ba08ba5_3_75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g2fc2ba08ba5_3_75"/>
            <p:cNvGrpSpPr/>
            <p:nvPr/>
          </p:nvGrpSpPr>
          <p:grpSpPr>
            <a:xfrm>
              <a:off x="3875784" y="977988"/>
              <a:ext cx="158578" cy="158578"/>
              <a:chOff x="0" y="0"/>
              <a:chExt cx="812800" cy="812800"/>
            </a:xfrm>
          </p:grpSpPr>
          <p:sp>
            <p:nvSpPr>
              <p:cNvPr id="973" name="Google Shape;97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974" name="Google Shape;974;g2fc2ba08ba5_3_75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5" name="Google Shape;975;g2fc2ba08ba5_3_75"/>
            <p:cNvGrpSpPr/>
            <p:nvPr/>
          </p:nvGrpSpPr>
          <p:grpSpPr>
            <a:xfrm>
              <a:off x="3908739" y="1009984"/>
              <a:ext cx="94587" cy="94587"/>
              <a:chOff x="0" y="0"/>
              <a:chExt cx="812800" cy="812800"/>
            </a:xfrm>
          </p:grpSpPr>
          <p:sp>
            <p:nvSpPr>
              <p:cNvPr id="976" name="Google Shape;976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977" name="Google Shape;977;g2fc2ba08ba5_3_75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8" name="Google Shape;978;g2fc2ba08ba5_3_75"/>
            <p:cNvGrpSpPr/>
            <p:nvPr/>
          </p:nvGrpSpPr>
          <p:grpSpPr>
            <a:xfrm>
              <a:off x="3684636" y="2133147"/>
              <a:ext cx="101823" cy="101823"/>
              <a:chOff x="0" y="0"/>
              <a:chExt cx="812800" cy="812800"/>
            </a:xfrm>
          </p:grpSpPr>
          <p:sp>
            <p:nvSpPr>
              <p:cNvPr id="979" name="Google Shape;97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1" name="Google Shape;981;g2fc2ba08ba5_3_75"/>
            <p:cNvGrpSpPr/>
            <p:nvPr/>
          </p:nvGrpSpPr>
          <p:grpSpPr>
            <a:xfrm>
              <a:off x="3687450" y="1944580"/>
              <a:ext cx="101823" cy="101823"/>
              <a:chOff x="0" y="0"/>
              <a:chExt cx="812800" cy="812800"/>
            </a:xfrm>
          </p:grpSpPr>
          <p:sp>
            <p:nvSpPr>
              <p:cNvPr id="982" name="Google Shape;98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g2fc2ba08ba5_3_75"/>
            <p:cNvGrpSpPr/>
            <p:nvPr/>
          </p:nvGrpSpPr>
          <p:grpSpPr>
            <a:xfrm>
              <a:off x="3574563" y="1824032"/>
              <a:ext cx="101823" cy="101823"/>
              <a:chOff x="0" y="0"/>
              <a:chExt cx="812800" cy="812800"/>
            </a:xfrm>
          </p:grpSpPr>
          <p:sp>
            <p:nvSpPr>
              <p:cNvPr id="985" name="Google Shape;98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7" name="Google Shape;987;g2fc2ba08ba5_3_75"/>
            <p:cNvGrpSpPr/>
            <p:nvPr/>
          </p:nvGrpSpPr>
          <p:grpSpPr>
            <a:xfrm>
              <a:off x="3594606" y="1647987"/>
              <a:ext cx="101823" cy="101823"/>
              <a:chOff x="0" y="0"/>
              <a:chExt cx="812800" cy="812800"/>
            </a:xfrm>
          </p:grpSpPr>
          <p:sp>
            <p:nvSpPr>
              <p:cNvPr id="988" name="Google Shape;988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0" name="Google Shape;990;g2fc2ba08ba5_3_75"/>
            <p:cNvGrpSpPr/>
            <p:nvPr/>
          </p:nvGrpSpPr>
          <p:grpSpPr>
            <a:xfrm rot="3537124">
              <a:off x="3190876" y="1477210"/>
              <a:ext cx="108773" cy="108773"/>
              <a:chOff x="0" y="0"/>
              <a:chExt cx="812800" cy="812800"/>
            </a:xfrm>
          </p:grpSpPr>
          <p:sp>
            <p:nvSpPr>
              <p:cNvPr id="991" name="Google Shape;991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992" name="Google Shape;992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g2fc2ba08ba5_3_75"/>
            <p:cNvGrpSpPr/>
            <p:nvPr/>
          </p:nvGrpSpPr>
          <p:grpSpPr>
            <a:xfrm rot="3537124">
              <a:off x="3169964" y="1561383"/>
              <a:ext cx="108773" cy="108773"/>
              <a:chOff x="0" y="0"/>
              <a:chExt cx="812800" cy="812800"/>
            </a:xfrm>
          </p:grpSpPr>
          <p:sp>
            <p:nvSpPr>
              <p:cNvPr id="994" name="Google Shape;99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995" name="Google Shape;995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" name="Google Shape;996;g2fc2ba08ba5_3_75"/>
            <p:cNvGrpSpPr/>
            <p:nvPr/>
          </p:nvGrpSpPr>
          <p:grpSpPr>
            <a:xfrm rot="3537124">
              <a:off x="3099311" y="1494311"/>
              <a:ext cx="108773" cy="108773"/>
              <a:chOff x="0" y="0"/>
              <a:chExt cx="812800" cy="812800"/>
            </a:xfrm>
          </p:grpSpPr>
          <p:sp>
            <p:nvSpPr>
              <p:cNvPr id="997" name="Google Shape;997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998" name="Google Shape;998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9" name="Google Shape;999;g2fc2ba08ba5_3_75"/>
            <p:cNvGrpSpPr/>
            <p:nvPr/>
          </p:nvGrpSpPr>
          <p:grpSpPr>
            <a:xfrm rot="3123828">
              <a:off x="3174570" y="1493907"/>
              <a:ext cx="108773" cy="108773"/>
              <a:chOff x="0" y="0"/>
              <a:chExt cx="812800" cy="812800"/>
            </a:xfrm>
          </p:grpSpPr>
          <p:sp>
            <p:nvSpPr>
              <p:cNvPr id="1000" name="Google Shape;1000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001" name="Google Shape;1001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g2fc2ba08ba5_3_75"/>
            <p:cNvGrpSpPr/>
            <p:nvPr/>
          </p:nvGrpSpPr>
          <p:grpSpPr>
            <a:xfrm rot="3123828">
              <a:off x="3163904" y="1579980"/>
              <a:ext cx="108773" cy="108773"/>
              <a:chOff x="0" y="0"/>
              <a:chExt cx="812800" cy="812800"/>
            </a:xfrm>
          </p:grpSpPr>
          <p:sp>
            <p:nvSpPr>
              <p:cNvPr id="1003" name="Google Shape;100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004" name="Google Shape;1004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5" name="Google Shape;1005;g2fc2ba08ba5_3_75"/>
            <p:cNvGrpSpPr/>
            <p:nvPr/>
          </p:nvGrpSpPr>
          <p:grpSpPr>
            <a:xfrm rot="3123828">
              <a:off x="3085717" y="1521866"/>
              <a:ext cx="108773" cy="108773"/>
              <a:chOff x="0" y="0"/>
              <a:chExt cx="812800" cy="812800"/>
            </a:xfrm>
          </p:grpSpPr>
          <p:sp>
            <p:nvSpPr>
              <p:cNvPr id="1006" name="Google Shape;1006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007" name="Google Shape;1007;g2fc2ba08ba5_3_75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g2fc2ba08ba5_3_75"/>
            <p:cNvGrpSpPr/>
            <p:nvPr/>
          </p:nvGrpSpPr>
          <p:grpSpPr>
            <a:xfrm>
              <a:off x="3936122" y="607202"/>
              <a:ext cx="100657" cy="100657"/>
              <a:chOff x="0" y="0"/>
              <a:chExt cx="812800" cy="812800"/>
            </a:xfrm>
          </p:grpSpPr>
          <p:sp>
            <p:nvSpPr>
              <p:cNvPr id="1009" name="Google Shape;1009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g2fc2ba08ba5_3_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" name="Google Shape;1011;g2fc2ba08ba5_3_75"/>
            <p:cNvGrpSpPr/>
            <p:nvPr/>
          </p:nvGrpSpPr>
          <p:grpSpPr>
            <a:xfrm>
              <a:off x="2886227" y="649199"/>
              <a:ext cx="117295" cy="117295"/>
              <a:chOff x="0" y="0"/>
              <a:chExt cx="812800" cy="812800"/>
            </a:xfrm>
          </p:grpSpPr>
          <p:sp>
            <p:nvSpPr>
              <p:cNvPr id="1012" name="Google Shape;1012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25" lIns="3925" spcFirstLastPara="1" rIns="3925" wrap="square" tIns="39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14" name="Google Shape;1014;g2fc2ba08ba5_3_75"/>
            <p:cNvCxnSpPr/>
            <p:nvPr/>
          </p:nvCxnSpPr>
          <p:spPr>
            <a:xfrm rot="10800000">
              <a:off x="2999315" y="706219"/>
              <a:ext cx="17631" cy="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5" name="Google Shape;1015;g2fc2ba08ba5_3_75"/>
            <p:cNvCxnSpPr/>
            <p:nvPr/>
          </p:nvCxnSpPr>
          <p:spPr>
            <a:xfrm rot="10800000">
              <a:off x="2944078" y="761456"/>
              <a:ext cx="0" cy="1863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6" name="Google Shape;1016;g2fc2ba08ba5_3_75"/>
            <p:cNvCxnSpPr/>
            <p:nvPr/>
          </p:nvCxnSpPr>
          <p:spPr>
            <a:xfrm rot="10800000">
              <a:off x="2979027" y="745709"/>
              <a:ext cx="11935" cy="129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g2fc2ba08ba5_3_75"/>
            <p:cNvCxnSpPr/>
            <p:nvPr/>
          </p:nvCxnSpPr>
          <p:spPr>
            <a:xfrm>
              <a:off x="2892660" y="654499"/>
              <a:ext cx="12467" cy="1246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8" name="Google Shape;1018;g2fc2ba08ba5_3_75"/>
            <p:cNvCxnSpPr/>
            <p:nvPr/>
          </p:nvCxnSpPr>
          <p:spPr>
            <a:xfrm flipH="1">
              <a:off x="2983244" y="653788"/>
              <a:ext cx="13177" cy="131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9" name="Google Shape;1019;g2fc2ba08ba5_3_75"/>
            <p:cNvCxnSpPr/>
            <p:nvPr/>
          </p:nvCxnSpPr>
          <p:spPr>
            <a:xfrm flipH="1">
              <a:off x="2947397" y="635772"/>
              <a:ext cx="736" cy="1761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0" name="Google Shape;1020;g2fc2ba08ba5_3_75"/>
            <p:cNvCxnSpPr/>
            <p:nvPr/>
          </p:nvCxnSpPr>
          <p:spPr>
            <a:xfrm flipH="1" rot="10800000">
              <a:off x="2899298" y="745721"/>
              <a:ext cx="13159" cy="1573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1" name="Google Shape;1021;g2fc2ba08ba5_3_75"/>
            <p:cNvCxnSpPr/>
            <p:nvPr/>
          </p:nvCxnSpPr>
          <p:spPr>
            <a:xfrm flipH="1" rot="10800000">
              <a:off x="2871523" y="708173"/>
              <a:ext cx="17243" cy="368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22" name="Google Shape;1022;g2fc2ba08ba5_3_75"/>
            <p:cNvGrpSpPr/>
            <p:nvPr/>
          </p:nvGrpSpPr>
          <p:grpSpPr>
            <a:xfrm rot="-246783">
              <a:off x="2886224" y="649121"/>
              <a:ext cx="117295" cy="117295"/>
              <a:chOff x="0" y="0"/>
              <a:chExt cx="812800" cy="812800"/>
            </a:xfrm>
          </p:grpSpPr>
          <p:sp>
            <p:nvSpPr>
              <p:cNvPr id="1023" name="Google Shape;1023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25" lIns="3925" spcFirstLastPara="1" rIns="3925" wrap="square" tIns="39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25" name="Google Shape;1025;g2fc2ba08ba5_3_75"/>
            <p:cNvCxnSpPr/>
            <p:nvPr/>
          </p:nvCxnSpPr>
          <p:spPr>
            <a:xfrm flipH="1">
              <a:off x="2999056" y="700975"/>
              <a:ext cx="17586" cy="126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6" name="Google Shape;1026;g2fc2ba08ba5_3_75"/>
            <p:cNvCxnSpPr/>
            <p:nvPr/>
          </p:nvCxnSpPr>
          <p:spPr>
            <a:xfrm rot="10800000">
              <a:off x="2947923" y="761296"/>
              <a:ext cx="1337" cy="1858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7" name="Google Shape;1027;g2fc2ba08ba5_3_75"/>
            <p:cNvCxnSpPr/>
            <p:nvPr/>
          </p:nvCxnSpPr>
          <p:spPr>
            <a:xfrm rot="10800000">
              <a:off x="2981652" y="743083"/>
              <a:ext cx="12835" cy="1208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8" name="Google Shape;1028;g2fc2ba08ba5_3_75"/>
            <p:cNvCxnSpPr/>
            <p:nvPr/>
          </p:nvCxnSpPr>
          <p:spPr>
            <a:xfrm>
              <a:off x="2888966" y="658303"/>
              <a:ext cx="13329" cy="1154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9" name="Google Shape;1029;g2fc2ba08ba5_3_75"/>
            <p:cNvCxnSpPr/>
            <p:nvPr/>
          </p:nvCxnSpPr>
          <p:spPr>
            <a:xfrm flipH="1">
              <a:off x="2980211" y="650152"/>
              <a:ext cx="12198" cy="1408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0" name="Google Shape;1030;g2fc2ba08ba5_3_75"/>
            <p:cNvCxnSpPr/>
            <p:nvPr/>
          </p:nvCxnSpPr>
          <p:spPr>
            <a:xfrm>
              <a:off x="2942954" y="635646"/>
              <a:ext cx="529" cy="17623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1" name="Google Shape;1031;g2fc2ba08ba5_3_75"/>
            <p:cNvCxnSpPr/>
            <p:nvPr/>
          </p:nvCxnSpPr>
          <p:spPr>
            <a:xfrm flipH="1" rot="10800000">
              <a:off x="2903258" y="747870"/>
              <a:ext cx="11996" cy="1663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2" name="Google Shape;1032;g2fc2ba08ba5_3_75"/>
            <p:cNvCxnSpPr/>
            <p:nvPr/>
          </p:nvCxnSpPr>
          <p:spPr>
            <a:xfrm flipH="1" rot="10800000">
              <a:off x="2871997" y="712118"/>
              <a:ext cx="16934" cy="490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33" name="Google Shape;1033;g2fc2ba08ba5_3_75"/>
            <p:cNvGrpSpPr/>
            <p:nvPr/>
          </p:nvGrpSpPr>
          <p:grpSpPr>
            <a:xfrm rot="-1210771">
              <a:off x="2911298" y="674553"/>
              <a:ext cx="66170" cy="66170"/>
              <a:chOff x="0" y="0"/>
              <a:chExt cx="812800" cy="812800"/>
            </a:xfrm>
          </p:grpSpPr>
          <p:sp>
            <p:nvSpPr>
              <p:cNvPr id="1034" name="Google Shape;1034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00" lIns="2200" spcFirstLastPara="1" rIns="2200" wrap="square" tIns="220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36" name="Google Shape;1036;g2fc2ba08ba5_3_75"/>
            <p:cNvCxnSpPr/>
            <p:nvPr/>
          </p:nvCxnSpPr>
          <p:spPr>
            <a:xfrm flipH="1">
              <a:off x="2972893" y="692751"/>
              <a:ext cx="9336" cy="343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7" name="Google Shape;1037;g2fc2ba08ba5_3_75"/>
            <p:cNvCxnSpPr/>
            <p:nvPr/>
          </p:nvCxnSpPr>
          <p:spPr>
            <a:xfrm rot="10800000">
              <a:off x="2954394" y="736180"/>
              <a:ext cx="3627" cy="986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8" name="Google Shape;1038;g2fc2ba08ba5_3_75"/>
            <p:cNvCxnSpPr/>
            <p:nvPr/>
          </p:nvCxnSpPr>
          <p:spPr>
            <a:xfrm rot="10800000">
              <a:off x="2969835" y="721041"/>
              <a:ext cx="8845" cy="454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9" name="Google Shape;1039;g2fc2ba08ba5_3_75"/>
            <p:cNvCxnSpPr/>
            <p:nvPr/>
          </p:nvCxnSpPr>
          <p:spPr>
            <a:xfrm>
              <a:off x="2906353" y="689552"/>
              <a:ext cx="9028" cy="417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0" name="Google Shape;1040;g2fc2ba08ba5_3_75"/>
            <p:cNvCxnSpPr/>
            <p:nvPr/>
          </p:nvCxnSpPr>
          <p:spPr>
            <a:xfrm flipH="1">
              <a:off x="2956744" y="668983"/>
              <a:ext cx="4413" cy="954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1" name="Google Shape;1041;g2fc2ba08ba5_3_75"/>
            <p:cNvCxnSpPr/>
            <p:nvPr/>
          </p:nvCxnSpPr>
          <p:spPr>
            <a:xfrm>
              <a:off x="2932083" y="668840"/>
              <a:ext cx="3038" cy="947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2" name="Google Shape;1042;g2fc2ba08ba5_3_75"/>
            <p:cNvCxnSpPr/>
            <p:nvPr/>
          </p:nvCxnSpPr>
          <p:spPr>
            <a:xfrm flipH="1" rot="10800000">
              <a:off x="2930683" y="734002"/>
              <a:ext cx="3906" cy="1089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3" name="Google Shape;1043;g2fc2ba08ba5_3_75"/>
            <p:cNvCxnSpPr/>
            <p:nvPr/>
          </p:nvCxnSpPr>
          <p:spPr>
            <a:xfrm flipH="1" rot="10800000">
              <a:off x="2906323" y="718731"/>
              <a:ext cx="8414" cy="530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44" name="Google Shape;1044;g2fc2ba08ba5_3_75"/>
            <p:cNvGrpSpPr/>
            <p:nvPr/>
          </p:nvGrpSpPr>
          <p:grpSpPr>
            <a:xfrm rot="-1457554">
              <a:off x="2911281" y="674512"/>
              <a:ext cx="66170" cy="66170"/>
              <a:chOff x="0" y="0"/>
              <a:chExt cx="812800" cy="812800"/>
            </a:xfrm>
          </p:grpSpPr>
          <p:sp>
            <p:nvSpPr>
              <p:cNvPr id="1045" name="Google Shape;1045;g2fc2ba08ba5_3_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g2fc2ba08ba5_3_7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00" lIns="2200" spcFirstLastPara="1" rIns="2200" wrap="square" tIns="220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47" name="Google Shape;1047;g2fc2ba08ba5_3_75"/>
            <p:cNvCxnSpPr/>
            <p:nvPr/>
          </p:nvCxnSpPr>
          <p:spPr>
            <a:xfrm flipH="1">
              <a:off x="2971981" y="690034"/>
              <a:ext cx="9066" cy="409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8" name="Google Shape;1048;g2fc2ba08ba5_3_75"/>
            <p:cNvCxnSpPr/>
            <p:nvPr/>
          </p:nvCxnSpPr>
          <p:spPr>
            <a:xfrm rot="10800000">
              <a:off x="2956399" y="735347"/>
              <a:ext cx="4325" cy="958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9" name="Google Shape;1049;g2fc2ba08ba5_3_75"/>
            <p:cNvCxnSpPr/>
            <p:nvPr/>
          </p:nvCxnSpPr>
          <p:spPr>
            <a:xfrm rot="10800000">
              <a:off x="2970714" y="719140"/>
              <a:ext cx="9149" cy="390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0" name="Google Shape;1050;g2fc2ba08ba5_3_75"/>
            <p:cNvCxnSpPr/>
            <p:nvPr/>
          </p:nvCxnSpPr>
          <p:spPr>
            <a:xfrm>
              <a:off x="2905137" y="692285"/>
              <a:ext cx="9304" cy="351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1" name="Google Shape;1051;g2fc2ba08ba5_3_75"/>
            <p:cNvCxnSpPr/>
            <p:nvPr/>
          </p:nvCxnSpPr>
          <p:spPr>
            <a:xfrm flipH="1">
              <a:off x="2954608" y="667838"/>
              <a:ext cx="3717" cy="983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2" name="Google Shape;1052;g2fc2ba08ba5_3_75"/>
            <p:cNvCxnSpPr/>
            <p:nvPr/>
          </p:nvCxnSpPr>
          <p:spPr>
            <a:xfrm>
              <a:off x="2929315" y="669782"/>
              <a:ext cx="3710" cy="922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3" name="Google Shape;1053;g2fc2ba08ba5_3_75"/>
            <p:cNvCxnSpPr/>
            <p:nvPr/>
          </p:nvCxnSpPr>
          <p:spPr>
            <a:xfrm flipH="1" rot="10800000">
              <a:off x="2933373" y="734596"/>
              <a:ext cx="3114" cy="1114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4" name="Google Shape;1054;g2fc2ba08ba5_3_75"/>
            <p:cNvCxnSpPr/>
            <p:nvPr/>
          </p:nvCxnSpPr>
          <p:spPr>
            <a:xfrm flipH="1" rot="10800000">
              <a:off x="2907580" y="720788"/>
              <a:ext cx="8012" cy="589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55" name="Google Shape;1055;g2fc2ba08ba5_3_75"/>
            <p:cNvGrpSpPr/>
            <p:nvPr/>
          </p:nvGrpSpPr>
          <p:grpSpPr>
            <a:xfrm>
              <a:off x="3099234" y="1538758"/>
              <a:ext cx="76878" cy="71488"/>
              <a:chOff x="0" y="0"/>
              <a:chExt cx="949204" cy="882647"/>
            </a:xfrm>
          </p:grpSpPr>
          <p:sp>
            <p:nvSpPr>
              <p:cNvPr id="1056" name="Google Shape;1056;g2fc2ba08ba5_3_75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057" name="Google Shape;1057;g2fc2ba08ba5_3_75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g2fc2ba08ba5_3_75"/>
            <p:cNvGrpSpPr/>
            <p:nvPr/>
          </p:nvGrpSpPr>
          <p:grpSpPr>
            <a:xfrm>
              <a:off x="3189070" y="1518140"/>
              <a:ext cx="76878" cy="71488"/>
              <a:chOff x="0" y="0"/>
              <a:chExt cx="949204" cy="882647"/>
            </a:xfrm>
          </p:grpSpPr>
          <p:sp>
            <p:nvSpPr>
              <p:cNvPr id="1059" name="Google Shape;1059;g2fc2ba08ba5_3_75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060" name="Google Shape;1060;g2fc2ba08ba5_3_75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g2fc2ba08ba5_3_75"/>
            <p:cNvGrpSpPr/>
            <p:nvPr/>
          </p:nvGrpSpPr>
          <p:grpSpPr>
            <a:xfrm>
              <a:off x="3184705" y="1610246"/>
              <a:ext cx="76878" cy="71488"/>
              <a:chOff x="0" y="0"/>
              <a:chExt cx="949204" cy="882647"/>
            </a:xfrm>
          </p:grpSpPr>
          <p:sp>
            <p:nvSpPr>
              <p:cNvPr id="1062" name="Google Shape;1062;g2fc2ba08ba5_3_75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063" name="Google Shape;1063;g2fc2ba08ba5_3_75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64" name="Google Shape;1064;g2fc2ba08ba5_3_75"/>
            <p:cNvCxnSpPr/>
            <p:nvPr/>
          </p:nvCxnSpPr>
          <p:spPr>
            <a:xfrm flipH="1">
              <a:off x="3667882" y="31707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5" name="Google Shape;1065;g2fc2ba08ba5_3_75"/>
            <p:cNvCxnSpPr/>
            <p:nvPr/>
          </p:nvCxnSpPr>
          <p:spPr>
            <a:xfrm flipH="1">
              <a:off x="3649882" y="32201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6" name="Google Shape;1066;g2fc2ba08ba5_3_75"/>
            <p:cNvCxnSpPr/>
            <p:nvPr/>
          </p:nvCxnSpPr>
          <p:spPr>
            <a:xfrm flipH="1">
              <a:off x="3631882" y="32695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7" name="Google Shape;1067;g2fc2ba08ba5_3_75"/>
            <p:cNvCxnSpPr/>
            <p:nvPr/>
          </p:nvCxnSpPr>
          <p:spPr>
            <a:xfrm flipH="1">
              <a:off x="3613882" y="33189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8" name="Google Shape;1068;g2fc2ba08ba5_3_75"/>
            <p:cNvCxnSpPr/>
            <p:nvPr/>
          </p:nvCxnSpPr>
          <p:spPr>
            <a:xfrm flipH="1">
              <a:off x="3595882" y="33683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69" name="Google Shape;1069;g2fc2ba08ba5_3_75"/>
          <p:cNvSpPr txBox="1"/>
          <p:nvPr/>
        </p:nvSpPr>
        <p:spPr>
          <a:xfrm>
            <a:off x="7738750" y="1525500"/>
            <a:ext cx="18647700" cy="5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4700">
                <a:solidFill>
                  <a:srgbClr val="303134"/>
                </a:solidFill>
              </a:rPr>
              <a:t>TÍTULO</a:t>
            </a:r>
            <a:endParaRPr b="1" sz="4500">
              <a:solidFill>
                <a:srgbClr val="30313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3000">
                <a:solidFill>
                  <a:schemeClr val="dk1"/>
                </a:solidFill>
              </a:rPr>
              <a:t>SOBRENOME, NOME.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r>
              <a:rPr b="1" lang="pt-BR" sz="3000">
                <a:solidFill>
                  <a:schemeClr val="dk1"/>
                </a:solidFill>
              </a:rPr>
              <a:t>, SOBRENOME, NOME.</a:t>
            </a:r>
            <a:r>
              <a:rPr b="1" baseline="30000" lang="pt-BR" sz="3000">
                <a:solidFill>
                  <a:schemeClr val="dk1"/>
                </a:solidFill>
              </a:rPr>
              <a:t>2</a:t>
            </a:r>
            <a:r>
              <a:rPr b="1" lang="pt-BR" sz="3000">
                <a:solidFill>
                  <a:schemeClr val="dk1"/>
                </a:solidFill>
              </a:rPr>
              <a:t>.</a:t>
            </a:r>
            <a:endParaRPr b="1" baseline="30000"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baseline="30000" lang="pt-BR" sz="2600">
                <a:solidFill>
                  <a:schemeClr val="dk1"/>
                </a:solidFill>
              </a:rPr>
              <a:t>1</a:t>
            </a:r>
            <a:r>
              <a:rPr b="1" lang="pt-BR" sz="2600">
                <a:solidFill>
                  <a:schemeClr val="dk1"/>
                </a:solidFill>
              </a:rPr>
              <a:t>Instituição, cidade, país.</a:t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baseline="30000" lang="pt-BR" sz="2600">
                <a:solidFill>
                  <a:schemeClr val="dk1"/>
                </a:solidFill>
              </a:rPr>
              <a:t>2</a:t>
            </a:r>
            <a:r>
              <a:rPr b="1" lang="pt-BR" sz="2600">
                <a:solidFill>
                  <a:schemeClr val="dk1"/>
                </a:solidFill>
              </a:rPr>
              <a:t>Instituição, cidade, país.</a:t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2600">
                <a:solidFill>
                  <a:schemeClr val="dk1"/>
                </a:solidFill>
              </a:rPr>
              <a:t>e-mail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070" name="Google Shape;1070;g2fc2ba08ba5_3_75"/>
          <p:cNvSpPr/>
          <p:nvPr/>
        </p:nvSpPr>
        <p:spPr>
          <a:xfrm>
            <a:off x="964775" y="7274425"/>
            <a:ext cx="14125800" cy="480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INTRODUÇÃO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2fc2ba08ba5_3_75"/>
          <p:cNvSpPr/>
          <p:nvPr/>
        </p:nvSpPr>
        <p:spPr>
          <a:xfrm>
            <a:off x="1197038" y="20612188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OBJETIVO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fc2ba08ba5_3_75"/>
          <p:cNvSpPr/>
          <p:nvPr/>
        </p:nvSpPr>
        <p:spPr>
          <a:xfrm>
            <a:off x="964787" y="26698175"/>
            <a:ext cx="14125800" cy="6057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METODOLOGIA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fc2ba08ba5_3_75"/>
          <p:cNvSpPr/>
          <p:nvPr/>
        </p:nvSpPr>
        <p:spPr>
          <a:xfrm>
            <a:off x="16651925" y="7274425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RESULTADOS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g2fc2ba08ba5_3_75"/>
          <p:cNvSpPr/>
          <p:nvPr/>
        </p:nvSpPr>
        <p:spPr>
          <a:xfrm>
            <a:off x="16324175" y="19166700"/>
            <a:ext cx="143997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CONCLUSÃO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fc2ba08ba5_3_75"/>
          <p:cNvSpPr/>
          <p:nvPr/>
        </p:nvSpPr>
        <p:spPr>
          <a:xfrm>
            <a:off x="16651925" y="31593350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REFERÊNCIAS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6" name="Google Shape;1076;g2fc2ba08ba5_3_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5873" y="2238999"/>
            <a:ext cx="4598617" cy="11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2fc2ba08ba5_3_75"/>
          <p:cNvSpPr txBox="1"/>
          <p:nvPr/>
        </p:nvSpPr>
        <p:spPr>
          <a:xfrm>
            <a:off x="2155839" y="2160112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8" name="Google Shape;1078;g2fc2ba08ba5_3_75"/>
          <p:cNvSpPr txBox="1"/>
          <p:nvPr/>
        </p:nvSpPr>
        <p:spPr>
          <a:xfrm>
            <a:off x="1775864" y="879422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9" name="Google Shape;1079;g2fc2ba08ba5_3_75"/>
          <p:cNvSpPr txBox="1"/>
          <p:nvPr/>
        </p:nvSpPr>
        <p:spPr>
          <a:xfrm>
            <a:off x="16807614" y="829310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0" name="Google Shape;1080;g2fc2ba08ba5_3_75"/>
          <p:cNvSpPr txBox="1"/>
          <p:nvPr/>
        </p:nvSpPr>
        <p:spPr>
          <a:xfrm>
            <a:off x="17135364" y="2071975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1" name="Google Shape;1081;g2fc2ba08ba5_3_75"/>
          <p:cNvSpPr txBox="1"/>
          <p:nvPr/>
        </p:nvSpPr>
        <p:spPr>
          <a:xfrm>
            <a:off x="17269414" y="3268165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2" name="Google Shape;1082;g2fc2ba08ba5_3_75"/>
          <p:cNvSpPr txBox="1"/>
          <p:nvPr/>
        </p:nvSpPr>
        <p:spPr>
          <a:xfrm>
            <a:off x="2155839" y="2827857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3" name="Google Shape;1083;g2fc2ba08ba5_3_75"/>
          <p:cNvSpPr txBox="1"/>
          <p:nvPr/>
        </p:nvSpPr>
        <p:spPr>
          <a:xfrm>
            <a:off x="17269414" y="3797157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4" name="Google Shape;1084;g2fc2ba08ba5_3_75"/>
          <p:cNvSpPr/>
          <p:nvPr/>
        </p:nvSpPr>
        <p:spPr>
          <a:xfrm>
            <a:off x="16530425" y="36242250"/>
            <a:ext cx="143997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APOIO FINANCEIRO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g2fc2fb5d632_2_0"/>
          <p:cNvGrpSpPr/>
          <p:nvPr/>
        </p:nvGrpSpPr>
        <p:grpSpPr>
          <a:xfrm>
            <a:off x="3676732" y="966198"/>
            <a:ext cx="25484685" cy="1663457"/>
            <a:chOff x="0" y="0"/>
            <a:chExt cx="33977929" cy="2217536"/>
          </a:xfrm>
        </p:grpSpPr>
        <p:sp>
          <p:nvSpPr>
            <p:cNvPr id="1090" name="Google Shape;1090;g2fc2fb5d632_2_0"/>
            <p:cNvSpPr/>
            <p:nvPr/>
          </p:nvSpPr>
          <p:spPr>
            <a:xfrm>
              <a:off x="3636705" y="0"/>
              <a:ext cx="2039344" cy="2217536"/>
            </a:xfrm>
            <a:custGeom>
              <a:rect b="b" l="l" r="r" t="t"/>
              <a:pathLst>
                <a:path extrusionOk="0" h="2217536" w="2039344">
                  <a:moveTo>
                    <a:pt x="0" y="0"/>
                  </a:moveTo>
                  <a:lnTo>
                    <a:pt x="2039343" y="0"/>
                  </a:lnTo>
                  <a:lnTo>
                    <a:pt x="2039343" y="2217536"/>
                  </a:lnTo>
                  <a:lnTo>
                    <a:pt x="0" y="22175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5" l="-3754" r="-89560" t="0"/>
              </a:stretch>
            </a:blipFill>
            <a:ln>
              <a:noFill/>
            </a:ln>
          </p:spPr>
        </p:sp>
        <p:cxnSp>
          <p:nvCxnSpPr>
            <p:cNvPr id="1091" name="Google Shape;1091;g2fc2fb5d632_2_0"/>
            <p:cNvCxnSpPr/>
            <p:nvPr/>
          </p:nvCxnSpPr>
          <p:spPr>
            <a:xfrm>
              <a:off x="0" y="1109963"/>
              <a:ext cx="3186577" cy="0"/>
            </a:xfrm>
            <a:prstGeom prst="straightConnector1">
              <a:avLst/>
            </a:prstGeom>
            <a:noFill/>
            <a:ln cap="flat" cmpd="sng" w="5080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2" name="Google Shape;1092;g2fc2fb5d632_2_0"/>
            <p:cNvCxnSpPr/>
            <p:nvPr/>
          </p:nvCxnSpPr>
          <p:spPr>
            <a:xfrm>
              <a:off x="6116102" y="1109963"/>
              <a:ext cx="27861827" cy="0"/>
            </a:xfrm>
            <a:prstGeom prst="straightConnector1">
              <a:avLst/>
            </a:prstGeom>
            <a:noFill/>
            <a:ln cap="flat" cmpd="sng" w="5080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93" name="Google Shape;1093;g2fc2fb5d632_2_0"/>
          <p:cNvSpPr/>
          <p:nvPr/>
        </p:nvSpPr>
        <p:spPr>
          <a:xfrm>
            <a:off x="3240158" y="40720440"/>
            <a:ext cx="3465235" cy="551989"/>
          </a:xfrm>
          <a:custGeom>
            <a:rect b="b" l="l" r="r" t="t"/>
            <a:pathLst>
              <a:path extrusionOk="0" h="551888" w="3465067">
                <a:moveTo>
                  <a:pt x="0" y="0"/>
                </a:moveTo>
                <a:lnTo>
                  <a:pt x="3465067" y="0"/>
                </a:lnTo>
                <a:lnTo>
                  <a:pt x="3465067" y="551888"/>
                </a:lnTo>
                <a:lnTo>
                  <a:pt x="0" y="55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18" l="0" r="0" t="0"/>
            </a:stretch>
          </a:blipFill>
          <a:ln>
            <a:noFill/>
          </a:ln>
        </p:spPr>
      </p:sp>
      <p:grpSp>
        <p:nvGrpSpPr>
          <p:cNvPr id="1094" name="Google Shape;1094;g2fc2fb5d632_2_0"/>
          <p:cNvGrpSpPr/>
          <p:nvPr/>
        </p:nvGrpSpPr>
        <p:grpSpPr>
          <a:xfrm>
            <a:off x="3240158" y="41479562"/>
            <a:ext cx="14047596" cy="1490996"/>
            <a:chOff x="0" y="19050"/>
            <a:chExt cx="18729217" cy="1987630"/>
          </a:xfrm>
        </p:grpSpPr>
        <p:sp>
          <p:nvSpPr>
            <p:cNvPr id="1095" name="Google Shape;1095;g2fc2fb5d632_2_0"/>
            <p:cNvSpPr txBox="1"/>
            <p:nvPr/>
          </p:nvSpPr>
          <p:spPr>
            <a:xfrm>
              <a:off x="0" y="533886"/>
              <a:ext cx="18729217" cy="932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7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5100" u="none" cap="none" strike="noStrike">
                  <a:solidFill>
                    <a:srgbClr val="1C191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MICROBIOLOGIA NO SÉCULO XXI:</a:t>
              </a:r>
              <a:endParaRPr sz="1400"/>
            </a:p>
          </p:txBody>
        </p:sp>
        <p:sp>
          <p:nvSpPr>
            <p:cNvPr id="1096" name="Google Shape;1096;g2fc2fb5d632_2_0"/>
            <p:cNvSpPr txBox="1"/>
            <p:nvPr/>
          </p:nvSpPr>
          <p:spPr>
            <a:xfrm>
              <a:off x="0" y="19050"/>
              <a:ext cx="16612480" cy="38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 SIMPÓSIO DE MICROBIOLOGIA UNESP:</a:t>
              </a:r>
              <a:endParaRPr sz="1400"/>
            </a:p>
          </p:txBody>
        </p:sp>
        <p:sp>
          <p:nvSpPr>
            <p:cNvPr id="1097" name="Google Shape;1097;g2fc2fb5d632_2_0"/>
            <p:cNvSpPr txBox="1"/>
            <p:nvPr/>
          </p:nvSpPr>
          <p:spPr>
            <a:xfrm>
              <a:off x="0" y="1526920"/>
              <a:ext cx="16799945" cy="479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5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EXPLORANDO AS FRONTEIRAS DA CIÊNCIA E TECNOLOGIA </a:t>
              </a:r>
              <a:endParaRPr sz="1400"/>
            </a:p>
          </p:txBody>
        </p:sp>
      </p:grpSp>
      <p:cxnSp>
        <p:nvCxnSpPr>
          <p:cNvPr id="1098" name="Google Shape;1098;g2fc2fb5d632_2_0"/>
          <p:cNvCxnSpPr/>
          <p:nvPr/>
        </p:nvCxnSpPr>
        <p:spPr>
          <a:xfrm>
            <a:off x="6705393" y="40996435"/>
            <a:ext cx="18055812" cy="0"/>
          </a:xfrm>
          <a:prstGeom prst="straightConnector1">
            <a:avLst/>
          </a:prstGeom>
          <a:noFill/>
          <a:ln cap="flat" cmpd="sng" w="28575">
            <a:solidFill>
              <a:srgbClr val="1C191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99" name="Google Shape;1099;g2fc2fb5d632_2_0"/>
          <p:cNvGrpSpPr/>
          <p:nvPr/>
        </p:nvGrpSpPr>
        <p:grpSpPr>
          <a:xfrm>
            <a:off x="25659347" y="39130804"/>
            <a:ext cx="6489689" cy="5304977"/>
            <a:chOff x="0" y="-20910"/>
            <a:chExt cx="8652499" cy="7072005"/>
          </a:xfrm>
        </p:grpSpPr>
        <p:sp>
          <p:nvSpPr>
            <p:cNvPr id="1100" name="Google Shape;1100;g2fc2fb5d632_2_0"/>
            <p:cNvSpPr/>
            <p:nvPr/>
          </p:nvSpPr>
          <p:spPr>
            <a:xfrm>
              <a:off x="0" y="342149"/>
              <a:ext cx="6708946" cy="6708946"/>
            </a:xfrm>
            <a:custGeom>
              <a:rect b="b" l="l" r="r" t="t"/>
              <a:pathLst>
                <a:path extrusionOk="0" h="6708946" w="6708946">
                  <a:moveTo>
                    <a:pt x="0" y="0"/>
                  </a:moveTo>
                  <a:lnTo>
                    <a:pt x="6708946" y="0"/>
                  </a:lnTo>
                  <a:lnTo>
                    <a:pt x="6708946" y="6708945"/>
                  </a:lnTo>
                  <a:lnTo>
                    <a:pt x="0" y="67089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01" name="Google Shape;1101;g2fc2fb5d632_2_0"/>
            <p:cNvSpPr/>
            <p:nvPr/>
          </p:nvSpPr>
          <p:spPr>
            <a:xfrm>
              <a:off x="248962" y="2173481"/>
              <a:ext cx="8403537" cy="3046282"/>
            </a:xfrm>
            <a:custGeom>
              <a:rect b="b" l="l" r="r" t="t"/>
              <a:pathLst>
                <a:path extrusionOk="0" h="3046282" w="8403537">
                  <a:moveTo>
                    <a:pt x="0" y="0"/>
                  </a:moveTo>
                  <a:lnTo>
                    <a:pt x="8403537" y="0"/>
                  </a:lnTo>
                  <a:lnTo>
                    <a:pt x="8403537" y="3046282"/>
                  </a:lnTo>
                  <a:lnTo>
                    <a:pt x="0" y="30462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02" name="Google Shape;1102;g2fc2fb5d632_2_0"/>
            <p:cNvCxnSpPr/>
            <p:nvPr/>
          </p:nvCxnSpPr>
          <p:spPr>
            <a:xfrm>
              <a:off x="2508557" y="1928759"/>
              <a:ext cx="385917" cy="299162"/>
            </a:xfrm>
            <a:prstGeom prst="straightConnector1">
              <a:avLst/>
            </a:prstGeom>
            <a:noFill/>
            <a:ln cap="flat" cmpd="sng" w="37325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g2fc2fb5d632_2_0"/>
            <p:cNvCxnSpPr/>
            <p:nvPr/>
          </p:nvCxnSpPr>
          <p:spPr>
            <a:xfrm>
              <a:off x="2481850" y="1921345"/>
              <a:ext cx="329917" cy="330095"/>
            </a:xfrm>
            <a:prstGeom prst="straightConnector1">
              <a:avLst/>
            </a:prstGeom>
            <a:noFill/>
            <a:ln cap="flat" cmpd="sng" w="37325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g2fc2fb5d632_2_0"/>
            <p:cNvCxnSpPr/>
            <p:nvPr/>
          </p:nvCxnSpPr>
          <p:spPr>
            <a:xfrm>
              <a:off x="2481850" y="1921345"/>
              <a:ext cx="293748" cy="395797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05" name="Google Shape;1105;g2fc2fb5d632_2_0"/>
            <p:cNvGrpSpPr/>
            <p:nvPr/>
          </p:nvGrpSpPr>
          <p:grpSpPr>
            <a:xfrm rot="134211">
              <a:off x="2253136" y="1554975"/>
              <a:ext cx="69292" cy="60630"/>
              <a:chOff x="0" y="0"/>
              <a:chExt cx="812800" cy="711200"/>
            </a:xfrm>
          </p:grpSpPr>
          <p:sp>
            <p:nvSpPr>
              <p:cNvPr id="1106" name="Google Shape;110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107" name="Google Shape;110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g2fc2fb5d632_2_0"/>
            <p:cNvGrpSpPr/>
            <p:nvPr/>
          </p:nvGrpSpPr>
          <p:grpSpPr>
            <a:xfrm rot="2867427">
              <a:off x="2180243" y="1669534"/>
              <a:ext cx="398972" cy="213512"/>
              <a:chOff x="0" y="-28575"/>
              <a:chExt cx="812800" cy="434975"/>
            </a:xfrm>
          </p:grpSpPr>
          <p:sp>
            <p:nvSpPr>
              <p:cNvPr id="1109" name="Google Shape;1109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1" name="Google Shape;1111;g2fc2fb5d632_2_0"/>
            <p:cNvGrpSpPr/>
            <p:nvPr/>
          </p:nvGrpSpPr>
          <p:grpSpPr>
            <a:xfrm rot="2867427">
              <a:off x="2306154" y="1643299"/>
              <a:ext cx="66644" cy="35665"/>
              <a:chOff x="0" y="-28575"/>
              <a:chExt cx="812800" cy="434975"/>
            </a:xfrm>
          </p:grpSpPr>
          <p:sp>
            <p:nvSpPr>
              <p:cNvPr id="1112" name="Google Shape;1112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4" name="Google Shape;1114;g2fc2fb5d632_2_0"/>
            <p:cNvGrpSpPr/>
            <p:nvPr/>
          </p:nvGrpSpPr>
          <p:grpSpPr>
            <a:xfrm rot="2867427">
              <a:off x="2468771" y="1825993"/>
              <a:ext cx="44365" cy="35665"/>
              <a:chOff x="0" y="-28575"/>
              <a:chExt cx="541090" cy="434975"/>
            </a:xfrm>
          </p:grpSpPr>
          <p:sp>
            <p:nvSpPr>
              <p:cNvPr id="1115" name="Google Shape;1115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g2fc2fb5d632_2_0"/>
            <p:cNvGrpSpPr/>
            <p:nvPr/>
          </p:nvGrpSpPr>
          <p:grpSpPr>
            <a:xfrm rot="2867427">
              <a:off x="2298360" y="1754264"/>
              <a:ext cx="44365" cy="35665"/>
              <a:chOff x="0" y="-28575"/>
              <a:chExt cx="541090" cy="434975"/>
            </a:xfrm>
          </p:grpSpPr>
          <p:sp>
            <p:nvSpPr>
              <p:cNvPr id="1118" name="Google Shape;1118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0" name="Google Shape;1120;g2fc2fb5d632_2_0"/>
            <p:cNvGrpSpPr/>
            <p:nvPr/>
          </p:nvGrpSpPr>
          <p:grpSpPr>
            <a:xfrm rot="2867427">
              <a:off x="2317726" y="1821066"/>
              <a:ext cx="44365" cy="35665"/>
              <a:chOff x="0" y="-28575"/>
              <a:chExt cx="541090" cy="434975"/>
            </a:xfrm>
          </p:grpSpPr>
          <p:sp>
            <p:nvSpPr>
              <p:cNvPr id="1121" name="Google Shape;1121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g2fc2fb5d632_2_0"/>
            <p:cNvGrpSpPr/>
            <p:nvPr/>
          </p:nvGrpSpPr>
          <p:grpSpPr>
            <a:xfrm rot="2867427">
              <a:off x="2379945" y="1734346"/>
              <a:ext cx="44365" cy="35665"/>
              <a:chOff x="0" y="-28575"/>
              <a:chExt cx="541090" cy="434975"/>
            </a:xfrm>
          </p:grpSpPr>
          <p:sp>
            <p:nvSpPr>
              <p:cNvPr id="1124" name="Google Shape;1124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g2fc2fb5d632_2_0"/>
            <p:cNvGrpSpPr/>
            <p:nvPr/>
          </p:nvGrpSpPr>
          <p:grpSpPr>
            <a:xfrm rot="2867427">
              <a:off x="2242990" y="1701701"/>
              <a:ext cx="44365" cy="35665"/>
              <a:chOff x="0" y="-28575"/>
              <a:chExt cx="541090" cy="434975"/>
            </a:xfrm>
          </p:grpSpPr>
          <p:sp>
            <p:nvSpPr>
              <p:cNvPr id="1127" name="Google Shape;1127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g2fc2fb5d632_2_0"/>
            <p:cNvGrpSpPr/>
            <p:nvPr/>
          </p:nvGrpSpPr>
          <p:grpSpPr>
            <a:xfrm rot="2246493">
              <a:off x="2337334" y="1570981"/>
              <a:ext cx="69292" cy="60630"/>
              <a:chOff x="0" y="0"/>
              <a:chExt cx="812800" cy="711200"/>
            </a:xfrm>
          </p:grpSpPr>
          <p:sp>
            <p:nvSpPr>
              <p:cNvPr id="1130" name="Google Shape;113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131" name="Google Shape;113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g2fc2fb5d632_2_0"/>
            <p:cNvGrpSpPr/>
            <p:nvPr/>
          </p:nvGrpSpPr>
          <p:grpSpPr>
            <a:xfrm rot="2870506">
              <a:off x="2398879" y="1632156"/>
              <a:ext cx="69292" cy="60630"/>
              <a:chOff x="0" y="0"/>
              <a:chExt cx="812800" cy="711200"/>
            </a:xfrm>
          </p:grpSpPr>
          <p:sp>
            <p:nvSpPr>
              <p:cNvPr id="1133" name="Google Shape;113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134" name="Google Shape;113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g2fc2fb5d632_2_0"/>
            <p:cNvGrpSpPr/>
            <p:nvPr/>
          </p:nvGrpSpPr>
          <p:grpSpPr>
            <a:xfrm rot="2870506">
              <a:off x="2451596" y="1685101"/>
              <a:ext cx="69292" cy="60630"/>
              <a:chOff x="0" y="0"/>
              <a:chExt cx="812800" cy="711200"/>
            </a:xfrm>
          </p:grpSpPr>
          <p:sp>
            <p:nvSpPr>
              <p:cNvPr id="1136" name="Google Shape;113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137" name="Google Shape;113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g2fc2fb5d632_2_0"/>
            <p:cNvGrpSpPr/>
            <p:nvPr/>
          </p:nvGrpSpPr>
          <p:grpSpPr>
            <a:xfrm rot="2870506">
              <a:off x="2509716" y="1762696"/>
              <a:ext cx="69292" cy="60630"/>
              <a:chOff x="0" y="0"/>
              <a:chExt cx="812800" cy="711200"/>
            </a:xfrm>
          </p:grpSpPr>
          <p:sp>
            <p:nvSpPr>
              <p:cNvPr id="1139" name="Google Shape;113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140" name="Google Shape;114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g2fc2fb5d632_2_0"/>
            <p:cNvGrpSpPr/>
            <p:nvPr/>
          </p:nvGrpSpPr>
          <p:grpSpPr>
            <a:xfrm rot="2980803">
              <a:off x="2457011" y="1702677"/>
              <a:ext cx="69292" cy="60630"/>
              <a:chOff x="0" y="0"/>
              <a:chExt cx="812800" cy="711200"/>
            </a:xfrm>
          </p:grpSpPr>
          <p:sp>
            <p:nvSpPr>
              <p:cNvPr id="1142" name="Google Shape;114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43" name="Google Shape;114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4" name="Google Shape;1144;g2fc2fb5d632_2_0"/>
            <p:cNvGrpSpPr/>
            <p:nvPr/>
          </p:nvGrpSpPr>
          <p:grpSpPr>
            <a:xfrm rot="2980803">
              <a:off x="2399213" y="1643968"/>
              <a:ext cx="69292" cy="60630"/>
              <a:chOff x="0" y="0"/>
              <a:chExt cx="812800" cy="711200"/>
            </a:xfrm>
          </p:grpSpPr>
          <p:sp>
            <p:nvSpPr>
              <p:cNvPr id="1145" name="Google Shape;114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46" name="Google Shape;114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7" name="Google Shape;1147;g2fc2fb5d632_2_0"/>
            <p:cNvGrpSpPr/>
            <p:nvPr/>
          </p:nvGrpSpPr>
          <p:grpSpPr>
            <a:xfrm rot="2556790">
              <a:off x="2353541" y="1588092"/>
              <a:ext cx="69292" cy="60630"/>
              <a:chOff x="0" y="0"/>
              <a:chExt cx="812800" cy="711200"/>
            </a:xfrm>
          </p:grpSpPr>
          <p:sp>
            <p:nvSpPr>
              <p:cNvPr id="1148" name="Google Shape;114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49" name="Google Shape;114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g2fc2fb5d632_2_0"/>
            <p:cNvGrpSpPr/>
            <p:nvPr/>
          </p:nvGrpSpPr>
          <p:grpSpPr>
            <a:xfrm rot="134211">
              <a:off x="2274613" y="1553618"/>
              <a:ext cx="69292" cy="60630"/>
              <a:chOff x="0" y="0"/>
              <a:chExt cx="812800" cy="711200"/>
            </a:xfrm>
          </p:grpSpPr>
          <p:sp>
            <p:nvSpPr>
              <p:cNvPr id="1151" name="Google Shape;115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52" name="Google Shape;115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g2fc2fb5d632_2_0"/>
            <p:cNvGrpSpPr/>
            <p:nvPr/>
          </p:nvGrpSpPr>
          <p:grpSpPr>
            <a:xfrm rot="-7891950">
              <a:off x="2208092" y="1790180"/>
              <a:ext cx="69292" cy="60630"/>
              <a:chOff x="0" y="0"/>
              <a:chExt cx="812800" cy="711200"/>
            </a:xfrm>
          </p:grpSpPr>
          <p:sp>
            <p:nvSpPr>
              <p:cNvPr id="1154" name="Google Shape;115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55" name="Google Shape;115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g2fc2fb5d632_2_0"/>
            <p:cNvGrpSpPr/>
            <p:nvPr/>
          </p:nvGrpSpPr>
          <p:grpSpPr>
            <a:xfrm rot="-7891950">
              <a:off x="2255131" y="1839885"/>
              <a:ext cx="69292" cy="60630"/>
              <a:chOff x="0" y="0"/>
              <a:chExt cx="812800" cy="711200"/>
            </a:xfrm>
          </p:grpSpPr>
          <p:sp>
            <p:nvSpPr>
              <p:cNvPr id="1157" name="Google Shape;115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58" name="Google Shape;115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9" name="Google Shape;1159;g2fc2fb5d632_2_0"/>
            <p:cNvGrpSpPr/>
            <p:nvPr/>
          </p:nvGrpSpPr>
          <p:grpSpPr>
            <a:xfrm rot="-8315963">
              <a:off x="2321834" y="1901442"/>
              <a:ext cx="69292" cy="60630"/>
              <a:chOff x="0" y="0"/>
              <a:chExt cx="812800" cy="711200"/>
            </a:xfrm>
          </p:grpSpPr>
          <p:sp>
            <p:nvSpPr>
              <p:cNvPr id="1160" name="Google Shape;116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61" name="Google Shape;116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2" name="Google Shape;1162;g2fc2fb5d632_2_0"/>
            <p:cNvGrpSpPr/>
            <p:nvPr/>
          </p:nvGrpSpPr>
          <p:grpSpPr>
            <a:xfrm rot="-10738542">
              <a:off x="2399928" y="1936444"/>
              <a:ext cx="69292" cy="60630"/>
              <a:chOff x="0" y="0"/>
              <a:chExt cx="812800" cy="711200"/>
            </a:xfrm>
          </p:grpSpPr>
          <p:sp>
            <p:nvSpPr>
              <p:cNvPr id="1163" name="Google Shape;116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64" name="Google Shape;116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5" name="Google Shape;1165;g2fc2fb5d632_2_0"/>
            <p:cNvGrpSpPr/>
            <p:nvPr/>
          </p:nvGrpSpPr>
          <p:grpSpPr>
            <a:xfrm rot="6543257">
              <a:off x="2514627" y="1854779"/>
              <a:ext cx="69292" cy="60630"/>
              <a:chOff x="0" y="0"/>
              <a:chExt cx="812800" cy="711200"/>
            </a:xfrm>
          </p:grpSpPr>
          <p:sp>
            <p:nvSpPr>
              <p:cNvPr id="1166" name="Google Shape;116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67" name="Google Shape;116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8" name="Google Shape;1168;g2fc2fb5d632_2_0"/>
            <p:cNvGrpSpPr/>
            <p:nvPr/>
          </p:nvGrpSpPr>
          <p:grpSpPr>
            <a:xfrm rot="3687242">
              <a:off x="2506866" y="1775606"/>
              <a:ext cx="69292" cy="60630"/>
              <a:chOff x="0" y="0"/>
              <a:chExt cx="812800" cy="711200"/>
            </a:xfrm>
          </p:grpSpPr>
          <p:sp>
            <p:nvSpPr>
              <p:cNvPr id="1169" name="Google Shape;116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70" name="Google Shape;117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g2fc2fb5d632_2_0"/>
            <p:cNvGrpSpPr/>
            <p:nvPr/>
          </p:nvGrpSpPr>
          <p:grpSpPr>
            <a:xfrm rot="9141298">
              <a:off x="2461270" y="1917885"/>
              <a:ext cx="69292" cy="60630"/>
              <a:chOff x="0" y="0"/>
              <a:chExt cx="812800" cy="711200"/>
            </a:xfrm>
          </p:grpSpPr>
          <p:sp>
            <p:nvSpPr>
              <p:cNvPr id="1172" name="Google Shape;117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73" name="Google Shape;117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g2fc2fb5d632_2_0"/>
            <p:cNvGrpSpPr/>
            <p:nvPr/>
          </p:nvGrpSpPr>
          <p:grpSpPr>
            <a:xfrm rot="-4748302">
              <a:off x="2153758" y="1651936"/>
              <a:ext cx="69292" cy="60630"/>
              <a:chOff x="0" y="0"/>
              <a:chExt cx="812800" cy="711200"/>
            </a:xfrm>
          </p:grpSpPr>
          <p:sp>
            <p:nvSpPr>
              <p:cNvPr id="1175" name="Google Shape;117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76" name="Google Shape;117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g2fc2fb5d632_2_0"/>
            <p:cNvGrpSpPr/>
            <p:nvPr/>
          </p:nvGrpSpPr>
          <p:grpSpPr>
            <a:xfrm rot="-7376430">
              <a:off x="2175012" y="1733901"/>
              <a:ext cx="69292" cy="60630"/>
              <a:chOff x="0" y="0"/>
              <a:chExt cx="812800" cy="711200"/>
            </a:xfrm>
          </p:grpSpPr>
          <p:sp>
            <p:nvSpPr>
              <p:cNvPr id="1178" name="Google Shape;117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79" name="Google Shape;117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g2fc2fb5d632_2_0"/>
            <p:cNvGrpSpPr/>
            <p:nvPr/>
          </p:nvGrpSpPr>
          <p:grpSpPr>
            <a:xfrm rot="-2150261">
              <a:off x="2193092" y="1581783"/>
              <a:ext cx="69292" cy="60630"/>
              <a:chOff x="0" y="0"/>
              <a:chExt cx="812800" cy="711200"/>
            </a:xfrm>
          </p:grpSpPr>
          <p:sp>
            <p:nvSpPr>
              <p:cNvPr id="1181" name="Google Shape;118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182" name="Google Shape;118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g2fc2fb5d632_2_0"/>
            <p:cNvGrpSpPr/>
            <p:nvPr/>
          </p:nvGrpSpPr>
          <p:grpSpPr>
            <a:xfrm rot="2867427">
              <a:off x="2257553" y="1664446"/>
              <a:ext cx="216507" cy="76461"/>
              <a:chOff x="0" y="-28575"/>
              <a:chExt cx="637481" cy="225131"/>
            </a:xfrm>
          </p:grpSpPr>
          <p:sp>
            <p:nvSpPr>
              <p:cNvPr id="1184" name="Google Shape;1184;g2fc2fb5d632_2_0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g2fc2fb5d632_2_0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50" lIns="8350" spcFirstLastPara="1" rIns="8350" wrap="square" tIns="83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g2fc2fb5d632_2_0"/>
            <p:cNvGrpSpPr/>
            <p:nvPr/>
          </p:nvGrpSpPr>
          <p:grpSpPr>
            <a:xfrm rot="-2167952">
              <a:off x="2934621" y="7882"/>
              <a:ext cx="175196" cy="299299"/>
              <a:chOff x="0" y="-28575"/>
              <a:chExt cx="193369" cy="330344"/>
            </a:xfrm>
          </p:grpSpPr>
          <p:sp>
            <p:nvSpPr>
              <p:cNvPr id="1187" name="Google Shape;1187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9" name="Google Shape;1189;g2fc2fb5d632_2_0"/>
            <p:cNvGrpSpPr/>
            <p:nvPr/>
          </p:nvGrpSpPr>
          <p:grpSpPr>
            <a:xfrm rot="-2167952">
              <a:off x="3080293" y="207410"/>
              <a:ext cx="175196" cy="299299"/>
              <a:chOff x="0" y="-28575"/>
              <a:chExt cx="193369" cy="330344"/>
            </a:xfrm>
          </p:grpSpPr>
          <p:sp>
            <p:nvSpPr>
              <p:cNvPr id="1190" name="Google Shape;1190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g2fc2fb5d632_2_0"/>
            <p:cNvGrpSpPr/>
            <p:nvPr/>
          </p:nvGrpSpPr>
          <p:grpSpPr>
            <a:xfrm rot="-2167952">
              <a:off x="3231049" y="413901"/>
              <a:ext cx="175196" cy="299299"/>
              <a:chOff x="0" y="-28575"/>
              <a:chExt cx="193369" cy="330344"/>
            </a:xfrm>
          </p:grpSpPr>
          <p:sp>
            <p:nvSpPr>
              <p:cNvPr id="1193" name="Google Shape;1193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g2fc2fb5d632_2_0"/>
            <p:cNvGrpSpPr/>
            <p:nvPr/>
          </p:nvGrpSpPr>
          <p:grpSpPr>
            <a:xfrm rot="-2167952">
              <a:off x="3387279" y="613255"/>
              <a:ext cx="175196" cy="299299"/>
              <a:chOff x="0" y="-28575"/>
              <a:chExt cx="193369" cy="330344"/>
            </a:xfrm>
          </p:grpSpPr>
          <p:sp>
            <p:nvSpPr>
              <p:cNvPr id="1196" name="Google Shape;1196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198;g2fc2fb5d632_2_0"/>
            <p:cNvGrpSpPr/>
            <p:nvPr/>
          </p:nvGrpSpPr>
          <p:grpSpPr>
            <a:xfrm rot="-1048405">
              <a:off x="3514991" y="847524"/>
              <a:ext cx="175196" cy="299299"/>
              <a:chOff x="0" y="-28575"/>
              <a:chExt cx="193369" cy="330344"/>
            </a:xfrm>
          </p:grpSpPr>
          <p:sp>
            <p:nvSpPr>
              <p:cNvPr id="1199" name="Google Shape;1199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1" name="Google Shape;1201;g2fc2fb5d632_2_0"/>
            <p:cNvGrpSpPr/>
            <p:nvPr/>
          </p:nvGrpSpPr>
          <p:grpSpPr>
            <a:xfrm rot="-1048405">
              <a:off x="3566386" y="1081116"/>
              <a:ext cx="175196" cy="299299"/>
              <a:chOff x="0" y="-28575"/>
              <a:chExt cx="193369" cy="330344"/>
            </a:xfrm>
          </p:grpSpPr>
          <p:sp>
            <p:nvSpPr>
              <p:cNvPr id="1202" name="Google Shape;1202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g2fc2fb5d632_2_0"/>
            <p:cNvGrpSpPr/>
            <p:nvPr/>
          </p:nvGrpSpPr>
          <p:grpSpPr>
            <a:xfrm rot="-2389716">
              <a:off x="3707522" y="1282869"/>
              <a:ext cx="175196" cy="299299"/>
              <a:chOff x="0" y="-28575"/>
              <a:chExt cx="193369" cy="330344"/>
            </a:xfrm>
          </p:grpSpPr>
          <p:sp>
            <p:nvSpPr>
              <p:cNvPr id="1205" name="Google Shape;1205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7" name="Google Shape;1207;g2fc2fb5d632_2_0"/>
            <p:cNvGrpSpPr/>
            <p:nvPr/>
          </p:nvGrpSpPr>
          <p:grpSpPr>
            <a:xfrm rot="-2389716">
              <a:off x="3885123" y="1474401"/>
              <a:ext cx="175196" cy="299299"/>
              <a:chOff x="0" y="-28575"/>
              <a:chExt cx="193369" cy="330344"/>
            </a:xfrm>
          </p:grpSpPr>
          <p:sp>
            <p:nvSpPr>
              <p:cNvPr id="1208" name="Google Shape;1208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0" name="Google Shape;1210;g2fc2fb5d632_2_0"/>
            <p:cNvGrpSpPr/>
            <p:nvPr/>
          </p:nvGrpSpPr>
          <p:grpSpPr>
            <a:xfrm rot="-903929">
              <a:off x="3948160" y="1714632"/>
              <a:ext cx="175196" cy="299299"/>
              <a:chOff x="0" y="-28575"/>
              <a:chExt cx="193369" cy="330344"/>
            </a:xfrm>
          </p:grpSpPr>
          <p:sp>
            <p:nvSpPr>
              <p:cNvPr id="1211" name="Google Shape;1211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3" name="Google Shape;1213;g2fc2fb5d632_2_0"/>
            <p:cNvGrpSpPr/>
            <p:nvPr/>
          </p:nvGrpSpPr>
          <p:grpSpPr>
            <a:xfrm rot="-2167952">
              <a:off x="2958067" y="1958"/>
              <a:ext cx="175196" cy="299299"/>
              <a:chOff x="0" y="-28575"/>
              <a:chExt cx="193369" cy="330344"/>
            </a:xfrm>
          </p:grpSpPr>
          <p:sp>
            <p:nvSpPr>
              <p:cNvPr id="1214" name="Google Shape;1214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6" name="Google Shape;1216;g2fc2fb5d632_2_0"/>
            <p:cNvGrpSpPr/>
            <p:nvPr/>
          </p:nvGrpSpPr>
          <p:grpSpPr>
            <a:xfrm rot="-2167952">
              <a:off x="3103740" y="201487"/>
              <a:ext cx="175196" cy="299299"/>
              <a:chOff x="0" y="-28575"/>
              <a:chExt cx="193369" cy="330344"/>
            </a:xfrm>
          </p:grpSpPr>
          <p:sp>
            <p:nvSpPr>
              <p:cNvPr id="1217" name="Google Shape;1217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9" name="Google Shape;1219;g2fc2fb5d632_2_0"/>
            <p:cNvGrpSpPr/>
            <p:nvPr/>
          </p:nvGrpSpPr>
          <p:grpSpPr>
            <a:xfrm rot="-2167952">
              <a:off x="3254495" y="407977"/>
              <a:ext cx="175196" cy="299299"/>
              <a:chOff x="0" y="-28575"/>
              <a:chExt cx="193369" cy="330344"/>
            </a:xfrm>
          </p:grpSpPr>
          <p:sp>
            <p:nvSpPr>
              <p:cNvPr id="1220" name="Google Shape;1220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2" name="Google Shape;1222;g2fc2fb5d632_2_0"/>
            <p:cNvGrpSpPr/>
            <p:nvPr/>
          </p:nvGrpSpPr>
          <p:grpSpPr>
            <a:xfrm rot="-2167952">
              <a:off x="3410726" y="607332"/>
              <a:ext cx="175196" cy="299299"/>
              <a:chOff x="0" y="-28575"/>
              <a:chExt cx="193369" cy="330344"/>
            </a:xfrm>
          </p:grpSpPr>
          <p:sp>
            <p:nvSpPr>
              <p:cNvPr id="1223" name="Google Shape;1223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g2fc2fb5d632_2_0"/>
            <p:cNvGrpSpPr/>
            <p:nvPr/>
          </p:nvGrpSpPr>
          <p:grpSpPr>
            <a:xfrm rot="-1048405">
              <a:off x="3538437" y="841601"/>
              <a:ext cx="175196" cy="299299"/>
              <a:chOff x="0" y="-28575"/>
              <a:chExt cx="193369" cy="330344"/>
            </a:xfrm>
          </p:grpSpPr>
          <p:sp>
            <p:nvSpPr>
              <p:cNvPr id="1226" name="Google Shape;1226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g2fc2fb5d632_2_0"/>
            <p:cNvGrpSpPr/>
            <p:nvPr/>
          </p:nvGrpSpPr>
          <p:grpSpPr>
            <a:xfrm rot="-1048405">
              <a:off x="3589833" y="1075192"/>
              <a:ext cx="175196" cy="299299"/>
              <a:chOff x="0" y="-28575"/>
              <a:chExt cx="193369" cy="330344"/>
            </a:xfrm>
          </p:grpSpPr>
          <p:sp>
            <p:nvSpPr>
              <p:cNvPr id="1229" name="Google Shape;1229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1" name="Google Shape;1231;g2fc2fb5d632_2_0"/>
            <p:cNvGrpSpPr/>
            <p:nvPr/>
          </p:nvGrpSpPr>
          <p:grpSpPr>
            <a:xfrm rot="-2389716">
              <a:off x="3730969" y="1276945"/>
              <a:ext cx="175196" cy="299299"/>
              <a:chOff x="0" y="-28575"/>
              <a:chExt cx="193369" cy="330344"/>
            </a:xfrm>
          </p:grpSpPr>
          <p:sp>
            <p:nvSpPr>
              <p:cNvPr id="1232" name="Google Shape;1232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g2fc2fb5d632_2_0"/>
            <p:cNvGrpSpPr/>
            <p:nvPr/>
          </p:nvGrpSpPr>
          <p:grpSpPr>
            <a:xfrm rot="-2389716">
              <a:off x="3908569" y="1468477"/>
              <a:ext cx="175196" cy="299299"/>
              <a:chOff x="0" y="-28575"/>
              <a:chExt cx="193369" cy="330344"/>
            </a:xfrm>
          </p:grpSpPr>
          <p:sp>
            <p:nvSpPr>
              <p:cNvPr id="1235" name="Google Shape;1235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g2fc2fb5d632_2_0"/>
            <p:cNvGrpSpPr/>
            <p:nvPr/>
          </p:nvGrpSpPr>
          <p:grpSpPr>
            <a:xfrm rot="-903929">
              <a:off x="3971607" y="1708708"/>
              <a:ext cx="175196" cy="299299"/>
              <a:chOff x="0" y="-28575"/>
              <a:chExt cx="193369" cy="330344"/>
            </a:xfrm>
          </p:grpSpPr>
          <p:sp>
            <p:nvSpPr>
              <p:cNvPr id="1238" name="Google Shape;1238;g2fc2fb5d632_2_0"/>
              <p:cNvSpPr/>
              <p:nvPr/>
            </p:nvSpPr>
            <p:spPr>
              <a:xfrm>
                <a:off x="0" y="0"/>
                <a:ext cx="193369" cy="301769"/>
              </a:xfrm>
              <a:custGeom>
                <a:rect b="b" l="l" r="r" t="t"/>
                <a:pathLst>
                  <a:path extrusionOk="0" h="301769" w="193369">
                    <a:moveTo>
                      <a:pt x="96684" y="0"/>
                    </a:moveTo>
                    <a:lnTo>
                      <a:pt x="96684" y="0"/>
                    </a:lnTo>
                    <a:cubicBezTo>
                      <a:pt x="122327" y="0"/>
                      <a:pt x="146919" y="10186"/>
                      <a:pt x="165051" y="28318"/>
                    </a:cubicBezTo>
                    <a:cubicBezTo>
                      <a:pt x="183183" y="46450"/>
                      <a:pt x="193369" y="71042"/>
                      <a:pt x="193369" y="96684"/>
                    </a:cubicBezTo>
                    <a:lnTo>
                      <a:pt x="193369" y="205085"/>
                    </a:lnTo>
                    <a:cubicBezTo>
                      <a:pt x="193369" y="230727"/>
                      <a:pt x="183183" y="255319"/>
                      <a:pt x="165051" y="273451"/>
                    </a:cubicBezTo>
                    <a:cubicBezTo>
                      <a:pt x="146919" y="291583"/>
                      <a:pt x="122327" y="301769"/>
                      <a:pt x="96684" y="301769"/>
                    </a:cubicBezTo>
                    <a:lnTo>
                      <a:pt x="96684" y="301769"/>
                    </a:lnTo>
                    <a:cubicBezTo>
                      <a:pt x="43287" y="301769"/>
                      <a:pt x="0" y="258482"/>
                      <a:pt x="0" y="205085"/>
                    </a:cubicBezTo>
                    <a:lnTo>
                      <a:pt x="0" y="96684"/>
                    </a:lnTo>
                    <a:cubicBezTo>
                      <a:pt x="0" y="43287"/>
                      <a:pt x="43287" y="0"/>
                      <a:pt x="9668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g2fc2fb5d632_2_0"/>
              <p:cNvSpPr txBox="1"/>
              <p:nvPr/>
            </p:nvSpPr>
            <p:spPr>
              <a:xfrm>
                <a:off x="0" y="-28575"/>
                <a:ext cx="193369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175" lIns="6175" spcFirstLastPara="1" rIns="6175" wrap="square" tIns="61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0" name="Google Shape;1240;g2fc2fb5d632_2_0"/>
            <p:cNvGrpSpPr/>
            <p:nvPr/>
          </p:nvGrpSpPr>
          <p:grpSpPr>
            <a:xfrm rot="2084876">
              <a:off x="2743236" y="1666506"/>
              <a:ext cx="581431" cy="265119"/>
              <a:chOff x="0" y="-28575"/>
              <a:chExt cx="953945" cy="434975"/>
            </a:xfrm>
          </p:grpSpPr>
          <p:sp>
            <p:nvSpPr>
              <p:cNvPr id="1241" name="Google Shape;1241;g2fc2fb5d632_2_0"/>
              <p:cNvSpPr/>
              <p:nvPr/>
            </p:nvSpPr>
            <p:spPr>
              <a:xfrm>
                <a:off x="0" y="0"/>
                <a:ext cx="953944" cy="406400"/>
              </a:xfrm>
              <a:custGeom>
                <a:rect b="b" l="l" r="r" t="t"/>
                <a:pathLst>
                  <a:path extrusionOk="0" h="406400" w="953944">
                    <a:moveTo>
                      <a:pt x="750745" y="0"/>
                    </a:moveTo>
                    <a:cubicBezTo>
                      <a:pt x="862969" y="0"/>
                      <a:pt x="953944" y="90976"/>
                      <a:pt x="953944" y="203200"/>
                    </a:cubicBezTo>
                    <a:cubicBezTo>
                      <a:pt x="953944" y="315424"/>
                      <a:pt x="862969" y="406400"/>
                      <a:pt x="75074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g2fc2fb5d632_2_0"/>
              <p:cNvSpPr txBox="1"/>
              <p:nvPr/>
            </p:nvSpPr>
            <p:spPr>
              <a:xfrm>
                <a:off x="0" y="-28575"/>
                <a:ext cx="953945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g2fc2fb5d632_2_0"/>
            <p:cNvGrpSpPr/>
            <p:nvPr/>
          </p:nvGrpSpPr>
          <p:grpSpPr>
            <a:xfrm rot="2084876">
              <a:off x="2797539" y="1693057"/>
              <a:ext cx="470939" cy="214737"/>
              <a:chOff x="0" y="-28575"/>
              <a:chExt cx="953945" cy="434975"/>
            </a:xfrm>
          </p:grpSpPr>
          <p:sp>
            <p:nvSpPr>
              <p:cNvPr id="1244" name="Google Shape;1244;g2fc2fb5d632_2_0"/>
              <p:cNvSpPr/>
              <p:nvPr/>
            </p:nvSpPr>
            <p:spPr>
              <a:xfrm>
                <a:off x="0" y="0"/>
                <a:ext cx="953944" cy="406400"/>
              </a:xfrm>
              <a:custGeom>
                <a:rect b="b" l="l" r="r" t="t"/>
                <a:pathLst>
                  <a:path extrusionOk="0" h="406400" w="953944">
                    <a:moveTo>
                      <a:pt x="750745" y="0"/>
                    </a:moveTo>
                    <a:cubicBezTo>
                      <a:pt x="862969" y="0"/>
                      <a:pt x="953944" y="90976"/>
                      <a:pt x="953944" y="203200"/>
                    </a:cubicBezTo>
                    <a:cubicBezTo>
                      <a:pt x="953944" y="315424"/>
                      <a:pt x="862969" y="406400"/>
                      <a:pt x="75074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g2fc2fb5d632_2_0"/>
              <p:cNvSpPr txBox="1"/>
              <p:nvPr/>
            </p:nvSpPr>
            <p:spPr>
              <a:xfrm>
                <a:off x="0" y="-28575"/>
                <a:ext cx="953945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g2fc2fb5d632_2_0"/>
            <p:cNvGrpSpPr/>
            <p:nvPr/>
          </p:nvGrpSpPr>
          <p:grpSpPr>
            <a:xfrm rot="-360234">
              <a:off x="2859192" y="1665407"/>
              <a:ext cx="105271" cy="68356"/>
              <a:chOff x="0" y="0"/>
              <a:chExt cx="827989" cy="537638"/>
            </a:xfrm>
          </p:grpSpPr>
          <p:sp>
            <p:nvSpPr>
              <p:cNvPr id="1247" name="Google Shape;1247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9" name="Google Shape;1249;g2fc2fb5d632_2_0"/>
            <p:cNvGrpSpPr/>
            <p:nvPr/>
          </p:nvGrpSpPr>
          <p:grpSpPr>
            <a:xfrm rot="-360234">
              <a:off x="2911955" y="1708128"/>
              <a:ext cx="105271" cy="68356"/>
              <a:chOff x="0" y="0"/>
              <a:chExt cx="827989" cy="537638"/>
            </a:xfrm>
          </p:grpSpPr>
          <p:sp>
            <p:nvSpPr>
              <p:cNvPr id="1250" name="Google Shape;1250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g2fc2fb5d632_2_0"/>
            <p:cNvGrpSpPr/>
            <p:nvPr/>
          </p:nvGrpSpPr>
          <p:grpSpPr>
            <a:xfrm rot="-360234">
              <a:off x="2964719" y="1750849"/>
              <a:ext cx="105271" cy="68356"/>
              <a:chOff x="0" y="0"/>
              <a:chExt cx="827989" cy="537638"/>
            </a:xfrm>
          </p:grpSpPr>
          <p:sp>
            <p:nvSpPr>
              <p:cNvPr id="1253" name="Google Shape;1253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g2fc2fb5d632_2_0"/>
            <p:cNvGrpSpPr/>
            <p:nvPr/>
          </p:nvGrpSpPr>
          <p:grpSpPr>
            <a:xfrm rot="-360234">
              <a:off x="3017483" y="1793571"/>
              <a:ext cx="105271" cy="68356"/>
              <a:chOff x="0" y="0"/>
              <a:chExt cx="827989" cy="537638"/>
            </a:xfrm>
          </p:grpSpPr>
          <p:sp>
            <p:nvSpPr>
              <p:cNvPr id="1256" name="Google Shape;1256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g2fc2fb5d632_2_0"/>
            <p:cNvGrpSpPr/>
            <p:nvPr/>
          </p:nvGrpSpPr>
          <p:grpSpPr>
            <a:xfrm rot="-360234">
              <a:off x="3070247" y="1836292"/>
              <a:ext cx="105271" cy="68356"/>
              <a:chOff x="0" y="0"/>
              <a:chExt cx="827989" cy="537638"/>
            </a:xfrm>
          </p:grpSpPr>
          <p:sp>
            <p:nvSpPr>
              <p:cNvPr id="1259" name="Google Shape;1259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g2fc2fb5d632_2_0"/>
            <p:cNvGrpSpPr/>
            <p:nvPr/>
          </p:nvGrpSpPr>
          <p:grpSpPr>
            <a:xfrm rot="-360234">
              <a:off x="3123010" y="1879013"/>
              <a:ext cx="105271" cy="68356"/>
              <a:chOff x="0" y="0"/>
              <a:chExt cx="827989" cy="537638"/>
            </a:xfrm>
          </p:grpSpPr>
          <p:sp>
            <p:nvSpPr>
              <p:cNvPr id="1262" name="Google Shape;1262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50" lIns="8150" spcFirstLastPara="1" rIns="8150" wrap="square" tIns="81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4" name="Google Shape;1264;g2fc2fb5d632_2_0"/>
            <p:cNvGrpSpPr/>
            <p:nvPr/>
          </p:nvGrpSpPr>
          <p:grpSpPr>
            <a:xfrm rot="-6533758">
              <a:off x="3662836" y="1928611"/>
              <a:ext cx="186145" cy="186145"/>
              <a:chOff x="0" y="0"/>
              <a:chExt cx="812800" cy="812800"/>
            </a:xfrm>
          </p:grpSpPr>
          <p:sp>
            <p:nvSpPr>
              <p:cNvPr id="1265" name="Google Shape;126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g2fc2fb5d632_2_0"/>
            <p:cNvGrpSpPr/>
            <p:nvPr/>
          </p:nvGrpSpPr>
          <p:grpSpPr>
            <a:xfrm rot="-6533758">
              <a:off x="3626293" y="2109246"/>
              <a:ext cx="186145" cy="186145"/>
              <a:chOff x="0" y="0"/>
              <a:chExt cx="812800" cy="812800"/>
            </a:xfrm>
          </p:grpSpPr>
          <p:sp>
            <p:nvSpPr>
              <p:cNvPr id="1268" name="Google Shape;126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g2fc2fb5d632_2_0"/>
            <p:cNvGrpSpPr/>
            <p:nvPr/>
          </p:nvGrpSpPr>
          <p:grpSpPr>
            <a:xfrm rot="-6533758">
              <a:off x="3524745" y="1812581"/>
              <a:ext cx="186145" cy="186145"/>
              <a:chOff x="0" y="0"/>
              <a:chExt cx="812800" cy="812800"/>
            </a:xfrm>
          </p:grpSpPr>
          <p:sp>
            <p:nvSpPr>
              <p:cNvPr id="1271" name="Google Shape;127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3" name="Google Shape;1273;g2fc2fb5d632_2_0"/>
            <p:cNvGrpSpPr/>
            <p:nvPr/>
          </p:nvGrpSpPr>
          <p:grpSpPr>
            <a:xfrm rot="-6533758">
              <a:off x="3562461" y="1635372"/>
              <a:ext cx="186145" cy="186145"/>
              <a:chOff x="0" y="0"/>
              <a:chExt cx="812800" cy="812800"/>
            </a:xfrm>
          </p:grpSpPr>
          <p:sp>
            <p:nvSpPr>
              <p:cNvPr id="1274" name="Google Shape;1274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 cap="sq" cmpd="sng" w="38100">
                <a:solidFill>
                  <a:srgbClr val="8D111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600" lIns="10600" spcFirstLastPara="1" rIns="10600" wrap="square" tIns="10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g2fc2fb5d632_2_0"/>
            <p:cNvGrpSpPr/>
            <p:nvPr/>
          </p:nvGrpSpPr>
          <p:grpSpPr>
            <a:xfrm>
              <a:off x="2413083" y="1272514"/>
              <a:ext cx="278309" cy="278309"/>
              <a:chOff x="0" y="0"/>
              <a:chExt cx="812800" cy="812800"/>
            </a:xfrm>
          </p:grpSpPr>
          <p:sp>
            <p:nvSpPr>
              <p:cNvPr id="1277" name="Google Shape;1277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278" name="Google Shape;1278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25" lIns="2325" spcFirstLastPara="1" rIns="2325" wrap="square" tIns="23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g2fc2fb5d632_2_0"/>
            <p:cNvGrpSpPr/>
            <p:nvPr/>
          </p:nvGrpSpPr>
          <p:grpSpPr>
            <a:xfrm rot="-2930359">
              <a:off x="2413083" y="1289890"/>
              <a:ext cx="278309" cy="278309"/>
              <a:chOff x="0" y="0"/>
              <a:chExt cx="812800" cy="812800"/>
            </a:xfrm>
          </p:grpSpPr>
          <p:sp>
            <p:nvSpPr>
              <p:cNvPr id="1280" name="Google Shape;128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281" name="Google Shape;1281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25" lIns="2325" spcFirstLastPara="1" rIns="2325" wrap="square" tIns="23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82" name="Google Shape;1282;g2fc2fb5d632_2_0"/>
            <p:cNvCxnSpPr/>
            <p:nvPr/>
          </p:nvCxnSpPr>
          <p:spPr>
            <a:xfrm flipH="1">
              <a:off x="3733332" y="176118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3" name="Google Shape;1283;g2fc2fb5d632_2_0"/>
            <p:cNvCxnSpPr/>
            <p:nvPr/>
          </p:nvCxnSpPr>
          <p:spPr>
            <a:xfrm flipH="1">
              <a:off x="3700951" y="185005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4" name="Google Shape;1284;g2fc2fb5d632_2_0"/>
            <p:cNvCxnSpPr/>
            <p:nvPr/>
          </p:nvCxnSpPr>
          <p:spPr>
            <a:xfrm flipH="1">
              <a:off x="3668569" y="193893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5" name="Google Shape;1285;g2fc2fb5d632_2_0"/>
            <p:cNvCxnSpPr/>
            <p:nvPr/>
          </p:nvCxnSpPr>
          <p:spPr>
            <a:xfrm flipH="1">
              <a:off x="3636188" y="202780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6" name="Google Shape;1286;g2fc2fb5d632_2_0"/>
            <p:cNvCxnSpPr/>
            <p:nvPr/>
          </p:nvCxnSpPr>
          <p:spPr>
            <a:xfrm flipH="1">
              <a:off x="3603806" y="211667"/>
              <a:ext cx="101586" cy="360454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87" name="Google Shape;1287;g2fc2fb5d632_2_0"/>
            <p:cNvGrpSpPr/>
            <p:nvPr/>
          </p:nvGrpSpPr>
          <p:grpSpPr>
            <a:xfrm>
              <a:off x="2721520" y="157358"/>
              <a:ext cx="128918" cy="128918"/>
              <a:chOff x="0" y="0"/>
              <a:chExt cx="812800" cy="812800"/>
            </a:xfrm>
          </p:grpSpPr>
          <p:sp>
            <p:nvSpPr>
              <p:cNvPr id="1288" name="Google Shape;128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289" name="Google Shape;1289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g2fc2fb5d632_2_0"/>
            <p:cNvGrpSpPr/>
            <p:nvPr/>
          </p:nvGrpSpPr>
          <p:grpSpPr>
            <a:xfrm rot="-2930359">
              <a:off x="2721520" y="165407"/>
              <a:ext cx="128918" cy="128918"/>
              <a:chOff x="0" y="0"/>
              <a:chExt cx="812800" cy="812800"/>
            </a:xfrm>
          </p:grpSpPr>
          <p:sp>
            <p:nvSpPr>
              <p:cNvPr id="1291" name="Google Shape;129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g2fc2fb5d632_2_0"/>
            <p:cNvGrpSpPr/>
            <p:nvPr/>
          </p:nvGrpSpPr>
          <p:grpSpPr>
            <a:xfrm>
              <a:off x="2793471" y="204435"/>
              <a:ext cx="128918" cy="128918"/>
              <a:chOff x="0" y="0"/>
              <a:chExt cx="812800" cy="812800"/>
            </a:xfrm>
          </p:grpSpPr>
          <p:sp>
            <p:nvSpPr>
              <p:cNvPr id="1294" name="Google Shape;1294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295" name="Google Shape;1295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g2fc2fb5d632_2_0"/>
            <p:cNvGrpSpPr/>
            <p:nvPr/>
          </p:nvGrpSpPr>
          <p:grpSpPr>
            <a:xfrm rot="-2930359">
              <a:off x="2793471" y="212484"/>
              <a:ext cx="128918" cy="128918"/>
              <a:chOff x="0" y="0"/>
              <a:chExt cx="812800" cy="812800"/>
            </a:xfrm>
          </p:grpSpPr>
          <p:sp>
            <p:nvSpPr>
              <p:cNvPr id="1297" name="Google Shape;1297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75" lIns="1075" spcFirstLastPara="1" rIns="1075" wrap="square" tIns="10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g2fc2fb5d632_2_0"/>
            <p:cNvGrpSpPr/>
            <p:nvPr/>
          </p:nvGrpSpPr>
          <p:grpSpPr>
            <a:xfrm>
              <a:off x="2732987" y="178050"/>
              <a:ext cx="92128" cy="92128"/>
              <a:chOff x="0" y="0"/>
              <a:chExt cx="812800" cy="812800"/>
            </a:xfrm>
          </p:grpSpPr>
          <p:sp>
            <p:nvSpPr>
              <p:cNvPr id="1300" name="Google Shape;130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1301" name="Google Shape;1301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g2fc2fb5d632_2_0"/>
            <p:cNvGrpSpPr/>
            <p:nvPr/>
          </p:nvGrpSpPr>
          <p:grpSpPr>
            <a:xfrm rot="-2930359">
              <a:off x="2732987" y="183802"/>
              <a:ext cx="92128" cy="92128"/>
              <a:chOff x="0" y="0"/>
              <a:chExt cx="812800" cy="812800"/>
            </a:xfrm>
          </p:grpSpPr>
          <p:sp>
            <p:nvSpPr>
              <p:cNvPr id="1303" name="Google Shape;1303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5" name="Google Shape;1305;g2fc2fb5d632_2_0"/>
            <p:cNvGrpSpPr/>
            <p:nvPr/>
          </p:nvGrpSpPr>
          <p:grpSpPr>
            <a:xfrm>
              <a:off x="2811866" y="225127"/>
              <a:ext cx="92128" cy="92128"/>
              <a:chOff x="0" y="0"/>
              <a:chExt cx="812800" cy="812800"/>
            </a:xfrm>
          </p:grpSpPr>
          <p:sp>
            <p:nvSpPr>
              <p:cNvPr id="1306" name="Google Shape;130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1307" name="Google Shape;1307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g2fc2fb5d632_2_0"/>
            <p:cNvGrpSpPr/>
            <p:nvPr/>
          </p:nvGrpSpPr>
          <p:grpSpPr>
            <a:xfrm rot="-2930359">
              <a:off x="2811866" y="230879"/>
              <a:ext cx="92128" cy="92128"/>
              <a:chOff x="0" y="0"/>
              <a:chExt cx="812800" cy="812800"/>
            </a:xfrm>
          </p:grpSpPr>
          <p:sp>
            <p:nvSpPr>
              <p:cNvPr id="1309" name="Google Shape;130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50" lIns="750" spcFirstLastPara="1" rIns="750" wrap="square" tIns="7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g2fc2fb5d632_2_0"/>
            <p:cNvGrpSpPr/>
            <p:nvPr/>
          </p:nvGrpSpPr>
          <p:grpSpPr>
            <a:xfrm>
              <a:off x="3110281" y="2233306"/>
              <a:ext cx="96194" cy="96194"/>
              <a:chOff x="0" y="0"/>
              <a:chExt cx="812800" cy="812800"/>
            </a:xfrm>
          </p:grpSpPr>
          <p:sp>
            <p:nvSpPr>
              <p:cNvPr id="1312" name="Google Shape;1312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g2fc2fb5d632_2_0"/>
            <p:cNvGrpSpPr/>
            <p:nvPr/>
          </p:nvGrpSpPr>
          <p:grpSpPr>
            <a:xfrm>
              <a:off x="4149847" y="583294"/>
              <a:ext cx="96194" cy="96194"/>
              <a:chOff x="0" y="0"/>
              <a:chExt cx="812800" cy="812800"/>
            </a:xfrm>
          </p:grpSpPr>
          <p:sp>
            <p:nvSpPr>
              <p:cNvPr id="1315" name="Google Shape;131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g2fc2fb5d632_2_0"/>
            <p:cNvGrpSpPr/>
            <p:nvPr/>
          </p:nvGrpSpPr>
          <p:grpSpPr>
            <a:xfrm rot="-1580998">
              <a:off x="2159857" y="1238046"/>
              <a:ext cx="173769" cy="173769"/>
              <a:chOff x="0" y="0"/>
              <a:chExt cx="812800" cy="812800"/>
            </a:xfrm>
          </p:grpSpPr>
          <p:sp>
            <p:nvSpPr>
              <p:cNvPr id="1318" name="Google Shape;131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19" name="Google Shape;1319;g2fc2fb5d632_2_0"/>
              <p:cNvSpPr txBox="1"/>
              <p:nvPr/>
            </p:nvSpPr>
            <p:spPr>
              <a:xfrm>
                <a:off x="127000" y="98425"/>
                <a:ext cx="558800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50" lIns="1450" spcFirstLastPara="1" rIns="1450" wrap="square" tIns="14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g2fc2fb5d632_2_0"/>
            <p:cNvGrpSpPr/>
            <p:nvPr/>
          </p:nvGrpSpPr>
          <p:grpSpPr>
            <a:xfrm>
              <a:off x="2155909" y="1238046"/>
              <a:ext cx="173769" cy="173769"/>
              <a:chOff x="0" y="0"/>
              <a:chExt cx="812800" cy="812800"/>
            </a:xfrm>
          </p:grpSpPr>
          <p:sp>
            <p:nvSpPr>
              <p:cNvPr id="1321" name="Google Shape;132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322" name="Google Shape;1322;g2fc2fb5d632_2_0"/>
              <p:cNvSpPr txBox="1"/>
              <p:nvPr/>
            </p:nvSpPr>
            <p:spPr>
              <a:xfrm>
                <a:off x="127000" y="98425"/>
                <a:ext cx="558800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50" lIns="1450" spcFirstLastPara="1" rIns="1450" wrap="square" tIns="145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23" name="Google Shape;1323;g2fc2fb5d632_2_0"/>
            <p:cNvCxnSpPr/>
            <p:nvPr/>
          </p:nvCxnSpPr>
          <p:spPr>
            <a:xfrm flipH="1">
              <a:off x="4150683" y="1186937"/>
              <a:ext cx="16090" cy="33935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4" name="Google Shape;1324;g2fc2fb5d632_2_0"/>
            <p:cNvCxnSpPr/>
            <p:nvPr/>
          </p:nvCxnSpPr>
          <p:spPr>
            <a:xfrm flipH="1">
              <a:off x="4104228" y="1168765"/>
              <a:ext cx="56091" cy="31983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5" name="Google Shape;1325;g2fc2fb5d632_2_0"/>
            <p:cNvCxnSpPr/>
            <p:nvPr/>
          </p:nvCxnSpPr>
          <p:spPr>
            <a:xfrm flipH="1">
              <a:off x="4052354" y="1168765"/>
              <a:ext cx="107965" cy="32549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26" name="Google Shape;1326;g2fc2fb5d632_2_0"/>
            <p:cNvGrpSpPr/>
            <p:nvPr/>
          </p:nvGrpSpPr>
          <p:grpSpPr>
            <a:xfrm rot="3430121">
              <a:off x="4250005" y="902820"/>
              <a:ext cx="48211" cy="42185"/>
              <a:chOff x="0" y="0"/>
              <a:chExt cx="812800" cy="711200"/>
            </a:xfrm>
          </p:grpSpPr>
          <p:sp>
            <p:nvSpPr>
              <p:cNvPr id="1327" name="Google Shape;132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28" name="Google Shape;132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9" name="Google Shape;1329;g2fc2fb5d632_2_0"/>
            <p:cNvGrpSpPr/>
            <p:nvPr/>
          </p:nvGrpSpPr>
          <p:grpSpPr>
            <a:xfrm rot="6163337">
              <a:off x="4063304" y="978347"/>
              <a:ext cx="277590" cy="148554"/>
              <a:chOff x="0" y="-28575"/>
              <a:chExt cx="812800" cy="434975"/>
            </a:xfrm>
          </p:grpSpPr>
          <p:sp>
            <p:nvSpPr>
              <p:cNvPr id="1330" name="Google Shape;1330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2" name="Google Shape;1332;g2fc2fb5d632_2_0"/>
            <p:cNvGrpSpPr/>
            <p:nvPr/>
          </p:nvGrpSpPr>
          <p:grpSpPr>
            <a:xfrm rot="6163337">
              <a:off x="4228402" y="971259"/>
              <a:ext cx="46368" cy="24814"/>
              <a:chOff x="0" y="-28575"/>
              <a:chExt cx="812800" cy="434975"/>
            </a:xfrm>
          </p:grpSpPr>
          <p:sp>
            <p:nvSpPr>
              <p:cNvPr id="1333" name="Google Shape;1333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g2fc2fb5d632_2_0"/>
            <p:cNvGrpSpPr/>
            <p:nvPr/>
          </p:nvGrpSpPr>
          <p:grpSpPr>
            <a:xfrm rot="6163337">
              <a:off x="4192669" y="1130552"/>
              <a:ext cx="30868" cy="24814"/>
              <a:chOff x="0" y="-28575"/>
              <a:chExt cx="541090" cy="434975"/>
            </a:xfrm>
          </p:grpSpPr>
          <p:sp>
            <p:nvSpPr>
              <p:cNvPr id="1336" name="Google Shape;1336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8" name="Google Shape;1338;g2fc2fb5d632_2_0"/>
            <p:cNvGrpSpPr/>
            <p:nvPr/>
          </p:nvGrpSpPr>
          <p:grpSpPr>
            <a:xfrm rot="6163337">
              <a:off x="4165393" y="1004836"/>
              <a:ext cx="30868" cy="24814"/>
              <a:chOff x="0" y="-28575"/>
              <a:chExt cx="541090" cy="434975"/>
            </a:xfrm>
          </p:grpSpPr>
          <p:sp>
            <p:nvSpPr>
              <p:cNvPr id="1339" name="Google Shape;1339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1" name="Google Shape;1341;g2fc2fb5d632_2_0"/>
            <p:cNvGrpSpPr/>
            <p:nvPr/>
          </p:nvGrpSpPr>
          <p:grpSpPr>
            <a:xfrm rot="6163337">
              <a:off x="4135094" y="1042569"/>
              <a:ext cx="30868" cy="24814"/>
              <a:chOff x="0" y="-28575"/>
              <a:chExt cx="541090" cy="434975"/>
            </a:xfrm>
          </p:grpSpPr>
          <p:sp>
            <p:nvSpPr>
              <p:cNvPr id="1342" name="Google Shape;1342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4" name="Google Shape;1344;g2fc2fb5d632_2_0"/>
            <p:cNvGrpSpPr/>
            <p:nvPr/>
          </p:nvGrpSpPr>
          <p:grpSpPr>
            <a:xfrm rot="6163337">
              <a:off x="4209350" y="1043333"/>
              <a:ext cx="30868" cy="24814"/>
              <a:chOff x="0" y="-28575"/>
              <a:chExt cx="541090" cy="434975"/>
            </a:xfrm>
          </p:grpSpPr>
          <p:sp>
            <p:nvSpPr>
              <p:cNvPr id="1345" name="Google Shape;1345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7" name="Google Shape;1347;g2fc2fb5d632_2_0"/>
            <p:cNvGrpSpPr/>
            <p:nvPr/>
          </p:nvGrpSpPr>
          <p:grpSpPr>
            <a:xfrm rot="6163337">
              <a:off x="4173192" y="952293"/>
              <a:ext cx="30868" cy="24814"/>
              <a:chOff x="0" y="-28575"/>
              <a:chExt cx="541090" cy="434975"/>
            </a:xfrm>
          </p:grpSpPr>
          <p:sp>
            <p:nvSpPr>
              <p:cNvPr id="1348" name="Google Shape;1348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g2fc2fb5d632_2_0"/>
            <p:cNvGrpSpPr/>
            <p:nvPr/>
          </p:nvGrpSpPr>
          <p:grpSpPr>
            <a:xfrm rot="5542404">
              <a:off x="4274548" y="957166"/>
              <a:ext cx="48211" cy="42185"/>
              <a:chOff x="0" y="0"/>
              <a:chExt cx="812800" cy="711200"/>
            </a:xfrm>
          </p:grpSpPr>
          <p:sp>
            <p:nvSpPr>
              <p:cNvPr id="1351" name="Google Shape;135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52" name="Google Shape;135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g2fc2fb5d632_2_0"/>
            <p:cNvGrpSpPr/>
            <p:nvPr/>
          </p:nvGrpSpPr>
          <p:grpSpPr>
            <a:xfrm rot="6166416">
              <a:off x="4264314" y="1016668"/>
              <a:ext cx="48211" cy="42185"/>
              <a:chOff x="0" y="0"/>
              <a:chExt cx="812800" cy="711200"/>
            </a:xfrm>
          </p:grpSpPr>
          <p:sp>
            <p:nvSpPr>
              <p:cNvPr id="1354" name="Google Shape;135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55" name="Google Shape;135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g2fc2fb5d632_2_0"/>
            <p:cNvGrpSpPr/>
            <p:nvPr/>
          </p:nvGrpSpPr>
          <p:grpSpPr>
            <a:xfrm rot="6166416">
              <a:off x="4255238" y="1067853"/>
              <a:ext cx="48211" cy="42185"/>
              <a:chOff x="0" y="0"/>
              <a:chExt cx="812800" cy="711200"/>
            </a:xfrm>
          </p:grpSpPr>
          <p:sp>
            <p:nvSpPr>
              <p:cNvPr id="1357" name="Google Shape;135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58" name="Google Shape;135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9" name="Google Shape;1359;g2fc2fb5d632_2_0"/>
            <p:cNvGrpSpPr/>
            <p:nvPr/>
          </p:nvGrpSpPr>
          <p:grpSpPr>
            <a:xfrm rot="6166416">
              <a:off x="4234284" y="1131968"/>
              <a:ext cx="48211" cy="42185"/>
              <a:chOff x="0" y="0"/>
              <a:chExt cx="812800" cy="711200"/>
            </a:xfrm>
          </p:grpSpPr>
          <p:sp>
            <p:nvSpPr>
              <p:cNvPr id="1360" name="Google Shape;136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61" name="Google Shape;136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2" name="Google Shape;1362;g2fc2fb5d632_2_0"/>
            <p:cNvGrpSpPr/>
            <p:nvPr/>
          </p:nvGrpSpPr>
          <p:grpSpPr>
            <a:xfrm rot="6276713">
              <a:off x="4247394" y="1077962"/>
              <a:ext cx="48211" cy="42185"/>
              <a:chOff x="0" y="0"/>
              <a:chExt cx="812800" cy="711200"/>
            </a:xfrm>
          </p:grpSpPr>
          <p:sp>
            <p:nvSpPr>
              <p:cNvPr id="1363" name="Google Shape;136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64" name="Google Shape;136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5" name="Google Shape;1365;g2fc2fb5d632_2_0"/>
            <p:cNvGrpSpPr/>
            <p:nvPr/>
          </p:nvGrpSpPr>
          <p:grpSpPr>
            <a:xfrm rot="6276713">
              <a:off x="4257721" y="1021580"/>
              <a:ext cx="48211" cy="42185"/>
              <a:chOff x="0" y="0"/>
              <a:chExt cx="812800" cy="711200"/>
            </a:xfrm>
          </p:grpSpPr>
          <p:sp>
            <p:nvSpPr>
              <p:cNvPr id="1366" name="Google Shape;136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67" name="Google Shape;136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g2fc2fb5d632_2_0"/>
            <p:cNvGrpSpPr/>
            <p:nvPr/>
          </p:nvGrpSpPr>
          <p:grpSpPr>
            <a:xfrm rot="5852700">
              <a:off x="4271283" y="973235"/>
              <a:ext cx="48211" cy="42185"/>
              <a:chOff x="0" y="0"/>
              <a:chExt cx="812800" cy="711200"/>
            </a:xfrm>
          </p:grpSpPr>
          <p:sp>
            <p:nvSpPr>
              <p:cNvPr id="1369" name="Google Shape;136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70" name="Google Shape;137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g2fc2fb5d632_2_0"/>
            <p:cNvGrpSpPr/>
            <p:nvPr/>
          </p:nvGrpSpPr>
          <p:grpSpPr>
            <a:xfrm rot="3430121">
              <a:off x="4259363" y="914507"/>
              <a:ext cx="48211" cy="42185"/>
              <a:chOff x="0" y="0"/>
              <a:chExt cx="812800" cy="711200"/>
            </a:xfrm>
          </p:grpSpPr>
          <p:sp>
            <p:nvSpPr>
              <p:cNvPr id="1372" name="Google Shape;137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73" name="Google Shape;137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4" name="Google Shape;1374;g2fc2fb5d632_2_0"/>
            <p:cNvGrpSpPr/>
            <p:nvPr/>
          </p:nvGrpSpPr>
          <p:grpSpPr>
            <a:xfrm rot="-4596040">
              <a:off x="4098059" y="971192"/>
              <a:ext cx="48211" cy="42185"/>
              <a:chOff x="0" y="0"/>
              <a:chExt cx="812800" cy="711200"/>
            </a:xfrm>
          </p:grpSpPr>
          <p:sp>
            <p:nvSpPr>
              <p:cNvPr id="1375" name="Google Shape;137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76" name="Google Shape;137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g2fc2fb5d632_2_0"/>
            <p:cNvGrpSpPr/>
            <p:nvPr/>
          </p:nvGrpSpPr>
          <p:grpSpPr>
            <a:xfrm rot="-4596040">
              <a:off x="4088557" y="1017849"/>
              <a:ext cx="48211" cy="42185"/>
              <a:chOff x="0" y="0"/>
              <a:chExt cx="812800" cy="711200"/>
            </a:xfrm>
          </p:grpSpPr>
          <p:sp>
            <p:nvSpPr>
              <p:cNvPr id="1378" name="Google Shape;137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79" name="Google Shape;137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g2fc2fb5d632_2_0"/>
            <p:cNvGrpSpPr/>
            <p:nvPr/>
          </p:nvGrpSpPr>
          <p:grpSpPr>
            <a:xfrm rot="-5020053">
              <a:off x="4080168" y="1080441"/>
              <a:ext cx="48211" cy="42185"/>
              <a:chOff x="0" y="0"/>
              <a:chExt cx="812800" cy="711200"/>
            </a:xfrm>
          </p:grpSpPr>
          <p:sp>
            <p:nvSpPr>
              <p:cNvPr id="1381" name="Google Shape;138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82" name="Google Shape;138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3" name="Google Shape;1383;g2fc2fb5d632_2_0"/>
            <p:cNvGrpSpPr/>
            <p:nvPr/>
          </p:nvGrpSpPr>
          <p:grpSpPr>
            <a:xfrm rot="-7442632">
              <a:off x="4091453" y="1138905"/>
              <a:ext cx="48211" cy="42185"/>
              <a:chOff x="0" y="0"/>
              <a:chExt cx="812800" cy="711200"/>
            </a:xfrm>
          </p:grpSpPr>
          <p:sp>
            <p:nvSpPr>
              <p:cNvPr id="1384" name="Google Shape;138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85" name="Google Shape;138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g2fc2fb5d632_2_0"/>
            <p:cNvGrpSpPr/>
            <p:nvPr/>
          </p:nvGrpSpPr>
          <p:grpSpPr>
            <a:xfrm rot="9839167">
              <a:off x="4183810" y="1171576"/>
              <a:ext cx="48211" cy="42185"/>
              <a:chOff x="0" y="0"/>
              <a:chExt cx="812800" cy="711200"/>
            </a:xfrm>
          </p:grpSpPr>
          <p:sp>
            <p:nvSpPr>
              <p:cNvPr id="1387" name="Google Shape;138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88" name="Google Shape;138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9" name="Google Shape;1389;g2fc2fb5d632_2_0"/>
            <p:cNvGrpSpPr/>
            <p:nvPr/>
          </p:nvGrpSpPr>
          <p:grpSpPr>
            <a:xfrm rot="6983152">
              <a:off x="4225793" y="1135506"/>
              <a:ext cx="48211" cy="42185"/>
              <a:chOff x="0" y="0"/>
              <a:chExt cx="812800" cy="711200"/>
            </a:xfrm>
          </p:grpSpPr>
          <p:sp>
            <p:nvSpPr>
              <p:cNvPr id="1390" name="Google Shape;139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91" name="Google Shape;139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g2fc2fb5d632_2_0"/>
            <p:cNvGrpSpPr/>
            <p:nvPr/>
          </p:nvGrpSpPr>
          <p:grpSpPr>
            <a:xfrm rot="-9162791">
              <a:off x="4126544" y="1166417"/>
              <a:ext cx="48211" cy="42185"/>
              <a:chOff x="0" y="0"/>
              <a:chExt cx="812800" cy="711200"/>
            </a:xfrm>
          </p:grpSpPr>
          <p:sp>
            <p:nvSpPr>
              <p:cNvPr id="1393" name="Google Shape;139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94" name="Google Shape;139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5" name="Google Shape;1395;g2fc2fb5d632_2_0"/>
            <p:cNvGrpSpPr/>
            <p:nvPr/>
          </p:nvGrpSpPr>
          <p:grpSpPr>
            <a:xfrm rot="-1452391">
              <a:off x="4155063" y="884988"/>
              <a:ext cx="48211" cy="42185"/>
              <a:chOff x="0" y="0"/>
              <a:chExt cx="812800" cy="711200"/>
            </a:xfrm>
          </p:grpSpPr>
          <p:sp>
            <p:nvSpPr>
              <p:cNvPr id="1396" name="Google Shape;139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397" name="Google Shape;139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g2fc2fb5d632_2_0"/>
            <p:cNvGrpSpPr/>
            <p:nvPr/>
          </p:nvGrpSpPr>
          <p:grpSpPr>
            <a:xfrm rot="-4080520">
              <a:off x="4116883" y="929857"/>
              <a:ext cx="48211" cy="42185"/>
              <a:chOff x="0" y="0"/>
              <a:chExt cx="812800" cy="711200"/>
            </a:xfrm>
          </p:grpSpPr>
          <p:sp>
            <p:nvSpPr>
              <p:cNvPr id="1399" name="Google Shape;139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00" name="Google Shape;140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g2fc2fb5d632_2_0"/>
            <p:cNvGrpSpPr/>
            <p:nvPr/>
          </p:nvGrpSpPr>
          <p:grpSpPr>
            <a:xfrm rot="1145648">
              <a:off x="4210736" y="879343"/>
              <a:ext cx="48211" cy="42185"/>
              <a:chOff x="0" y="0"/>
              <a:chExt cx="812800" cy="711200"/>
            </a:xfrm>
          </p:grpSpPr>
          <p:sp>
            <p:nvSpPr>
              <p:cNvPr id="1402" name="Google Shape;140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03" name="Google Shape;140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g2fc2fb5d632_2_0"/>
            <p:cNvGrpSpPr/>
            <p:nvPr/>
          </p:nvGrpSpPr>
          <p:grpSpPr>
            <a:xfrm rot="6163337">
              <a:off x="4163134" y="988669"/>
              <a:ext cx="150637" cy="53198"/>
              <a:chOff x="0" y="-28575"/>
              <a:chExt cx="637481" cy="225131"/>
            </a:xfrm>
          </p:grpSpPr>
          <p:sp>
            <p:nvSpPr>
              <p:cNvPr id="1405" name="Google Shape;1405;g2fc2fb5d632_2_0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g2fc2fb5d632_2_0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07" name="Google Shape;1407;g2fc2fb5d632_2_0"/>
            <p:cNvCxnSpPr/>
            <p:nvPr/>
          </p:nvCxnSpPr>
          <p:spPr>
            <a:xfrm flipH="1">
              <a:off x="4035468" y="1182870"/>
              <a:ext cx="156678" cy="30145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8" name="Google Shape;1408;g2fc2fb5d632_2_0"/>
            <p:cNvCxnSpPr/>
            <p:nvPr/>
          </p:nvCxnSpPr>
          <p:spPr>
            <a:xfrm flipH="1">
              <a:off x="4009060" y="1163665"/>
              <a:ext cx="184831" cy="26697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9" name="Google Shape;1409;g2fc2fb5d632_2_0"/>
            <p:cNvCxnSpPr/>
            <p:nvPr/>
          </p:nvCxnSpPr>
          <p:spPr>
            <a:xfrm flipH="1">
              <a:off x="3959578" y="1163665"/>
              <a:ext cx="234314" cy="25040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10" name="Google Shape;1410;g2fc2fb5d632_2_0"/>
            <p:cNvGrpSpPr/>
            <p:nvPr/>
          </p:nvGrpSpPr>
          <p:grpSpPr>
            <a:xfrm rot="4915020">
              <a:off x="4375630" y="967845"/>
              <a:ext cx="48211" cy="42185"/>
              <a:chOff x="0" y="0"/>
              <a:chExt cx="812800" cy="711200"/>
            </a:xfrm>
          </p:grpSpPr>
          <p:sp>
            <p:nvSpPr>
              <p:cNvPr id="1411" name="Google Shape;141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12" name="Google Shape;141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3" name="Google Shape;1413;g2fc2fb5d632_2_0"/>
            <p:cNvGrpSpPr/>
            <p:nvPr/>
          </p:nvGrpSpPr>
          <p:grpSpPr>
            <a:xfrm rot="7648236">
              <a:off x="4141660" y="1001405"/>
              <a:ext cx="277590" cy="148554"/>
              <a:chOff x="0" y="-28575"/>
              <a:chExt cx="812800" cy="434975"/>
            </a:xfrm>
          </p:grpSpPr>
          <p:sp>
            <p:nvSpPr>
              <p:cNvPr id="1414" name="Google Shape;1414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6" name="Google Shape;1416;g2fc2fb5d632_2_0"/>
            <p:cNvGrpSpPr/>
            <p:nvPr/>
          </p:nvGrpSpPr>
          <p:grpSpPr>
            <a:xfrm rot="7648236">
              <a:off x="4331080" y="1021368"/>
              <a:ext cx="46368" cy="24814"/>
              <a:chOff x="0" y="-28575"/>
              <a:chExt cx="812800" cy="434975"/>
            </a:xfrm>
          </p:grpSpPr>
          <p:sp>
            <p:nvSpPr>
              <p:cNvPr id="1417" name="Google Shape;1417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g2fc2fb5d632_2_0"/>
            <p:cNvGrpSpPr/>
            <p:nvPr/>
          </p:nvGrpSpPr>
          <p:grpSpPr>
            <a:xfrm rot="7648236">
              <a:off x="4232655" y="1147827"/>
              <a:ext cx="30868" cy="24814"/>
              <a:chOff x="0" y="-28575"/>
              <a:chExt cx="541090" cy="434975"/>
            </a:xfrm>
          </p:grpSpPr>
          <p:sp>
            <p:nvSpPr>
              <p:cNvPr id="1420" name="Google Shape;1420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g2fc2fb5d632_2_0"/>
            <p:cNvGrpSpPr/>
            <p:nvPr/>
          </p:nvGrpSpPr>
          <p:grpSpPr>
            <a:xfrm rot="7648236">
              <a:off x="4260514" y="1022239"/>
              <a:ext cx="30868" cy="24814"/>
              <a:chOff x="0" y="-28575"/>
              <a:chExt cx="541090" cy="434975"/>
            </a:xfrm>
          </p:grpSpPr>
          <p:sp>
            <p:nvSpPr>
              <p:cNvPr id="1423" name="Google Shape;1423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g2fc2fb5d632_2_0"/>
            <p:cNvGrpSpPr/>
            <p:nvPr/>
          </p:nvGrpSpPr>
          <p:grpSpPr>
            <a:xfrm rot="7648236">
              <a:off x="4217201" y="1043822"/>
              <a:ext cx="30868" cy="24814"/>
              <a:chOff x="0" y="-28575"/>
              <a:chExt cx="541090" cy="434975"/>
            </a:xfrm>
          </p:grpSpPr>
          <p:sp>
            <p:nvSpPr>
              <p:cNvPr id="1426" name="Google Shape;1426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g2fc2fb5d632_2_0"/>
            <p:cNvGrpSpPr/>
            <p:nvPr/>
          </p:nvGrpSpPr>
          <p:grpSpPr>
            <a:xfrm rot="7648236">
              <a:off x="4284317" y="1075602"/>
              <a:ext cx="30868" cy="24814"/>
              <a:chOff x="0" y="-28575"/>
              <a:chExt cx="541090" cy="434975"/>
            </a:xfrm>
          </p:grpSpPr>
          <p:sp>
            <p:nvSpPr>
              <p:cNvPr id="1429" name="Google Shape;1429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g2fc2fb5d632_2_0"/>
            <p:cNvGrpSpPr/>
            <p:nvPr/>
          </p:nvGrpSpPr>
          <p:grpSpPr>
            <a:xfrm rot="7648236">
              <a:off x="4289592" y="977786"/>
              <a:ext cx="30868" cy="24814"/>
              <a:chOff x="0" y="-28575"/>
              <a:chExt cx="541090" cy="434975"/>
            </a:xfrm>
          </p:grpSpPr>
          <p:sp>
            <p:nvSpPr>
              <p:cNvPr id="1432" name="Google Shape;1432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g2fc2fb5d632_2_0"/>
            <p:cNvGrpSpPr/>
            <p:nvPr/>
          </p:nvGrpSpPr>
          <p:grpSpPr>
            <a:xfrm rot="7027302">
              <a:off x="4375168" y="1027475"/>
              <a:ext cx="48211" cy="42185"/>
              <a:chOff x="0" y="0"/>
              <a:chExt cx="812800" cy="711200"/>
            </a:xfrm>
          </p:grpSpPr>
          <p:sp>
            <p:nvSpPr>
              <p:cNvPr id="1435" name="Google Shape;143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36" name="Google Shape;143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g2fc2fb5d632_2_0"/>
            <p:cNvGrpSpPr/>
            <p:nvPr/>
          </p:nvGrpSpPr>
          <p:grpSpPr>
            <a:xfrm rot="7651314">
              <a:off x="4340964" y="1077228"/>
              <a:ext cx="48211" cy="42185"/>
              <a:chOff x="0" y="0"/>
              <a:chExt cx="812800" cy="711200"/>
            </a:xfrm>
          </p:grpSpPr>
          <p:sp>
            <p:nvSpPr>
              <p:cNvPr id="1438" name="Google Shape;143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39" name="Google Shape;143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g2fc2fb5d632_2_0"/>
            <p:cNvGrpSpPr/>
            <p:nvPr/>
          </p:nvGrpSpPr>
          <p:grpSpPr>
            <a:xfrm rot="7651314">
              <a:off x="4311294" y="1119911"/>
              <a:ext cx="48211" cy="42185"/>
              <a:chOff x="0" y="0"/>
              <a:chExt cx="812800" cy="711200"/>
            </a:xfrm>
          </p:grpSpPr>
          <p:sp>
            <p:nvSpPr>
              <p:cNvPr id="1441" name="Google Shape;144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42" name="Google Shape;144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3" name="Google Shape;1443;g2fc2fb5d632_2_0"/>
            <p:cNvGrpSpPr/>
            <p:nvPr/>
          </p:nvGrpSpPr>
          <p:grpSpPr>
            <a:xfrm rot="7651314">
              <a:off x="4265424" y="1169367"/>
              <a:ext cx="48211" cy="42185"/>
              <a:chOff x="0" y="0"/>
              <a:chExt cx="812800" cy="711200"/>
            </a:xfrm>
          </p:grpSpPr>
          <p:sp>
            <p:nvSpPr>
              <p:cNvPr id="1444" name="Google Shape;144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45" name="Google Shape;144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g2fc2fb5d632_2_0"/>
            <p:cNvGrpSpPr/>
            <p:nvPr/>
          </p:nvGrpSpPr>
          <p:grpSpPr>
            <a:xfrm rot="7761612">
              <a:off x="4299938" y="1125809"/>
              <a:ext cx="48211" cy="42185"/>
              <a:chOff x="0" y="0"/>
              <a:chExt cx="812800" cy="711200"/>
            </a:xfrm>
          </p:grpSpPr>
          <p:sp>
            <p:nvSpPr>
              <p:cNvPr id="1447" name="Google Shape;144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48" name="Google Shape;144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9" name="Google Shape;1449;g2fc2fb5d632_2_0"/>
            <p:cNvGrpSpPr/>
            <p:nvPr/>
          </p:nvGrpSpPr>
          <p:grpSpPr>
            <a:xfrm rot="7761612">
              <a:off x="4332921" y="1078928"/>
              <a:ext cx="48211" cy="42185"/>
              <a:chOff x="0" y="0"/>
              <a:chExt cx="812800" cy="711200"/>
            </a:xfrm>
          </p:grpSpPr>
          <p:sp>
            <p:nvSpPr>
              <p:cNvPr id="1450" name="Google Shape;145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51" name="Google Shape;145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2" name="Google Shape;1452;g2fc2fb5d632_2_0"/>
            <p:cNvGrpSpPr/>
            <p:nvPr/>
          </p:nvGrpSpPr>
          <p:grpSpPr>
            <a:xfrm rot="7337599">
              <a:off x="4365475" y="1040701"/>
              <a:ext cx="48211" cy="42185"/>
              <a:chOff x="0" y="0"/>
              <a:chExt cx="812800" cy="711200"/>
            </a:xfrm>
          </p:grpSpPr>
          <p:sp>
            <p:nvSpPr>
              <p:cNvPr id="1453" name="Google Shape;145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54" name="Google Shape;145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5" name="Google Shape;1455;g2fc2fb5d632_2_0"/>
            <p:cNvGrpSpPr/>
            <p:nvPr/>
          </p:nvGrpSpPr>
          <p:grpSpPr>
            <a:xfrm rot="4915020">
              <a:off x="4379236" y="982377"/>
              <a:ext cx="48211" cy="42185"/>
              <a:chOff x="0" y="0"/>
              <a:chExt cx="812800" cy="711200"/>
            </a:xfrm>
          </p:grpSpPr>
          <p:sp>
            <p:nvSpPr>
              <p:cNvPr id="1456" name="Google Shape;145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57" name="Google Shape;145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8" name="Google Shape;1458;g2fc2fb5d632_2_0"/>
            <p:cNvGrpSpPr/>
            <p:nvPr/>
          </p:nvGrpSpPr>
          <p:grpSpPr>
            <a:xfrm rot="-3111141">
              <a:off x="4209016" y="966328"/>
              <a:ext cx="48211" cy="42185"/>
              <a:chOff x="0" y="0"/>
              <a:chExt cx="812800" cy="711200"/>
            </a:xfrm>
          </p:grpSpPr>
          <p:sp>
            <p:nvSpPr>
              <p:cNvPr id="1459" name="Google Shape;145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60" name="Google Shape;146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1" name="Google Shape;1461;g2fc2fb5d632_2_0"/>
            <p:cNvGrpSpPr/>
            <p:nvPr/>
          </p:nvGrpSpPr>
          <p:grpSpPr>
            <a:xfrm rot="-3111141">
              <a:off x="4180855" y="1004722"/>
              <a:ext cx="48211" cy="42185"/>
              <a:chOff x="0" y="0"/>
              <a:chExt cx="812800" cy="711200"/>
            </a:xfrm>
          </p:grpSpPr>
          <p:sp>
            <p:nvSpPr>
              <p:cNvPr id="1462" name="Google Shape;146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63" name="Google Shape;146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g2fc2fb5d632_2_0"/>
            <p:cNvGrpSpPr/>
            <p:nvPr/>
          </p:nvGrpSpPr>
          <p:grpSpPr>
            <a:xfrm rot="-3535154">
              <a:off x="4147033" y="1058053"/>
              <a:ext cx="48211" cy="42185"/>
              <a:chOff x="0" y="0"/>
              <a:chExt cx="812800" cy="711200"/>
            </a:xfrm>
          </p:grpSpPr>
          <p:sp>
            <p:nvSpPr>
              <p:cNvPr id="1465" name="Google Shape;146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66" name="Google Shape;146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7" name="Google Shape;1467;g2fc2fb5d632_2_0"/>
            <p:cNvGrpSpPr/>
            <p:nvPr/>
          </p:nvGrpSpPr>
          <p:grpSpPr>
            <a:xfrm rot="-5957733">
              <a:off x="4132807" y="1115872"/>
              <a:ext cx="48211" cy="42185"/>
              <a:chOff x="0" y="0"/>
              <a:chExt cx="812800" cy="711200"/>
            </a:xfrm>
          </p:grpSpPr>
          <p:sp>
            <p:nvSpPr>
              <p:cNvPr id="1468" name="Google Shape;146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69" name="Google Shape;146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0" name="Google Shape;1470;g2fc2fb5d632_2_0"/>
            <p:cNvGrpSpPr/>
            <p:nvPr/>
          </p:nvGrpSpPr>
          <p:grpSpPr>
            <a:xfrm rot="-10275933">
              <a:off x="4203004" y="1184206"/>
              <a:ext cx="48211" cy="42185"/>
              <a:chOff x="0" y="0"/>
              <a:chExt cx="812800" cy="711200"/>
            </a:xfrm>
          </p:grpSpPr>
          <p:sp>
            <p:nvSpPr>
              <p:cNvPr id="1471" name="Google Shape;147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72" name="Google Shape;147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3" name="Google Shape;1473;g2fc2fb5d632_2_0"/>
            <p:cNvGrpSpPr/>
            <p:nvPr/>
          </p:nvGrpSpPr>
          <p:grpSpPr>
            <a:xfrm rot="8468050">
              <a:off x="4256231" y="1169025"/>
              <a:ext cx="48211" cy="42185"/>
              <a:chOff x="0" y="0"/>
              <a:chExt cx="812800" cy="711200"/>
            </a:xfrm>
          </p:grpSpPr>
          <p:sp>
            <p:nvSpPr>
              <p:cNvPr id="1474" name="Google Shape;147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75" name="Google Shape;147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6" name="Google Shape;1476;g2fc2fb5d632_2_0"/>
            <p:cNvGrpSpPr/>
            <p:nvPr/>
          </p:nvGrpSpPr>
          <p:grpSpPr>
            <a:xfrm rot="-7677892">
              <a:off x="4153157" y="1155548"/>
              <a:ext cx="48211" cy="42185"/>
              <a:chOff x="0" y="0"/>
              <a:chExt cx="812800" cy="711200"/>
            </a:xfrm>
          </p:grpSpPr>
          <p:sp>
            <p:nvSpPr>
              <p:cNvPr id="1477" name="Google Shape;147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78" name="Google Shape;147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g2fc2fb5d632_2_0"/>
            <p:cNvGrpSpPr/>
            <p:nvPr/>
          </p:nvGrpSpPr>
          <p:grpSpPr>
            <a:xfrm rot="32506">
              <a:off x="4296873" y="911905"/>
              <a:ext cx="48211" cy="42185"/>
              <a:chOff x="0" y="0"/>
              <a:chExt cx="812800" cy="711200"/>
            </a:xfrm>
          </p:grpSpPr>
          <p:sp>
            <p:nvSpPr>
              <p:cNvPr id="1480" name="Google Shape;148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81" name="Google Shape;148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g2fc2fb5d632_2_0"/>
            <p:cNvGrpSpPr/>
            <p:nvPr/>
          </p:nvGrpSpPr>
          <p:grpSpPr>
            <a:xfrm rot="-2595621">
              <a:off x="4243416" y="936670"/>
              <a:ext cx="48211" cy="42185"/>
              <a:chOff x="0" y="0"/>
              <a:chExt cx="812800" cy="711200"/>
            </a:xfrm>
          </p:grpSpPr>
          <p:sp>
            <p:nvSpPr>
              <p:cNvPr id="1483" name="Google Shape;148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84" name="Google Shape;148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g2fc2fb5d632_2_0"/>
            <p:cNvGrpSpPr/>
            <p:nvPr/>
          </p:nvGrpSpPr>
          <p:grpSpPr>
            <a:xfrm rot="2630547">
              <a:off x="4349796" y="930086"/>
              <a:ext cx="48211" cy="42185"/>
              <a:chOff x="0" y="0"/>
              <a:chExt cx="812800" cy="711200"/>
            </a:xfrm>
          </p:grpSpPr>
          <p:sp>
            <p:nvSpPr>
              <p:cNvPr id="1486" name="Google Shape;148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487" name="Google Shape;148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g2fc2fb5d632_2_0"/>
            <p:cNvGrpSpPr/>
            <p:nvPr/>
          </p:nvGrpSpPr>
          <p:grpSpPr>
            <a:xfrm rot="7648236">
              <a:off x="4253790" y="1030378"/>
              <a:ext cx="150637" cy="53198"/>
              <a:chOff x="0" y="-28575"/>
              <a:chExt cx="637481" cy="225131"/>
            </a:xfrm>
          </p:grpSpPr>
          <p:sp>
            <p:nvSpPr>
              <p:cNvPr id="1489" name="Google Shape;1489;g2fc2fb5d632_2_0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g2fc2fb5d632_2_0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91" name="Google Shape;1491;g2fc2fb5d632_2_0"/>
            <p:cNvCxnSpPr/>
            <p:nvPr/>
          </p:nvCxnSpPr>
          <p:spPr>
            <a:xfrm flipH="1">
              <a:off x="4172378" y="1186937"/>
              <a:ext cx="16090" cy="339355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2" name="Google Shape;1492;g2fc2fb5d632_2_0"/>
            <p:cNvCxnSpPr/>
            <p:nvPr/>
          </p:nvCxnSpPr>
          <p:spPr>
            <a:xfrm flipH="1">
              <a:off x="4125923" y="1168765"/>
              <a:ext cx="56091" cy="319831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3" name="Google Shape;1493;g2fc2fb5d632_2_0"/>
            <p:cNvCxnSpPr/>
            <p:nvPr/>
          </p:nvCxnSpPr>
          <p:spPr>
            <a:xfrm flipH="1">
              <a:off x="4074049" y="1168765"/>
              <a:ext cx="107965" cy="325499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94" name="Google Shape;1494;g2fc2fb5d632_2_0"/>
            <p:cNvGrpSpPr/>
            <p:nvPr/>
          </p:nvGrpSpPr>
          <p:grpSpPr>
            <a:xfrm rot="3430121">
              <a:off x="4271700" y="902820"/>
              <a:ext cx="48211" cy="42185"/>
              <a:chOff x="0" y="0"/>
              <a:chExt cx="812800" cy="711200"/>
            </a:xfrm>
          </p:grpSpPr>
          <p:sp>
            <p:nvSpPr>
              <p:cNvPr id="1495" name="Google Shape;149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496" name="Google Shape;149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7" name="Google Shape;1497;g2fc2fb5d632_2_0"/>
            <p:cNvGrpSpPr/>
            <p:nvPr/>
          </p:nvGrpSpPr>
          <p:grpSpPr>
            <a:xfrm rot="6163337">
              <a:off x="4084999" y="978347"/>
              <a:ext cx="277590" cy="148554"/>
              <a:chOff x="0" y="-28575"/>
              <a:chExt cx="812800" cy="434975"/>
            </a:xfrm>
          </p:grpSpPr>
          <p:sp>
            <p:nvSpPr>
              <p:cNvPr id="1498" name="Google Shape;1498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0" name="Google Shape;1500;g2fc2fb5d632_2_0"/>
            <p:cNvGrpSpPr/>
            <p:nvPr/>
          </p:nvGrpSpPr>
          <p:grpSpPr>
            <a:xfrm rot="6163337">
              <a:off x="4250097" y="971259"/>
              <a:ext cx="46368" cy="24814"/>
              <a:chOff x="0" y="-28575"/>
              <a:chExt cx="812800" cy="434975"/>
            </a:xfrm>
          </p:grpSpPr>
          <p:sp>
            <p:nvSpPr>
              <p:cNvPr id="1501" name="Google Shape;1501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3" name="Google Shape;1503;g2fc2fb5d632_2_0"/>
            <p:cNvGrpSpPr/>
            <p:nvPr/>
          </p:nvGrpSpPr>
          <p:grpSpPr>
            <a:xfrm rot="6163337">
              <a:off x="4214364" y="1130552"/>
              <a:ext cx="30868" cy="24814"/>
              <a:chOff x="0" y="-28575"/>
              <a:chExt cx="541090" cy="434975"/>
            </a:xfrm>
          </p:grpSpPr>
          <p:sp>
            <p:nvSpPr>
              <p:cNvPr id="1504" name="Google Shape;1504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6" name="Google Shape;1506;g2fc2fb5d632_2_0"/>
            <p:cNvGrpSpPr/>
            <p:nvPr/>
          </p:nvGrpSpPr>
          <p:grpSpPr>
            <a:xfrm rot="6163337">
              <a:off x="4187088" y="1004836"/>
              <a:ext cx="30868" cy="24814"/>
              <a:chOff x="0" y="-28575"/>
              <a:chExt cx="541090" cy="434975"/>
            </a:xfrm>
          </p:grpSpPr>
          <p:sp>
            <p:nvSpPr>
              <p:cNvPr id="1507" name="Google Shape;1507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9" name="Google Shape;1509;g2fc2fb5d632_2_0"/>
            <p:cNvGrpSpPr/>
            <p:nvPr/>
          </p:nvGrpSpPr>
          <p:grpSpPr>
            <a:xfrm rot="6163337">
              <a:off x="4156789" y="1042569"/>
              <a:ext cx="30868" cy="24814"/>
              <a:chOff x="0" y="-28575"/>
              <a:chExt cx="541090" cy="434975"/>
            </a:xfrm>
          </p:grpSpPr>
          <p:sp>
            <p:nvSpPr>
              <p:cNvPr id="1510" name="Google Shape;1510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2" name="Google Shape;1512;g2fc2fb5d632_2_0"/>
            <p:cNvGrpSpPr/>
            <p:nvPr/>
          </p:nvGrpSpPr>
          <p:grpSpPr>
            <a:xfrm rot="6163337">
              <a:off x="4231045" y="1043333"/>
              <a:ext cx="30868" cy="24814"/>
              <a:chOff x="0" y="-28575"/>
              <a:chExt cx="541090" cy="434975"/>
            </a:xfrm>
          </p:grpSpPr>
          <p:sp>
            <p:nvSpPr>
              <p:cNvPr id="1513" name="Google Shape;1513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g2fc2fb5d632_2_0"/>
            <p:cNvGrpSpPr/>
            <p:nvPr/>
          </p:nvGrpSpPr>
          <p:grpSpPr>
            <a:xfrm rot="6163337">
              <a:off x="4194887" y="952293"/>
              <a:ext cx="30868" cy="24814"/>
              <a:chOff x="0" y="-28575"/>
              <a:chExt cx="541090" cy="434975"/>
            </a:xfrm>
          </p:grpSpPr>
          <p:sp>
            <p:nvSpPr>
              <p:cNvPr id="1516" name="Google Shape;1516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g2fc2fb5d632_2_0"/>
            <p:cNvGrpSpPr/>
            <p:nvPr/>
          </p:nvGrpSpPr>
          <p:grpSpPr>
            <a:xfrm rot="5542404">
              <a:off x="4296243" y="957166"/>
              <a:ext cx="48211" cy="42185"/>
              <a:chOff x="0" y="0"/>
              <a:chExt cx="812800" cy="711200"/>
            </a:xfrm>
          </p:grpSpPr>
          <p:sp>
            <p:nvSpPr>
              <p:cNvPr id="1519" name="Google Shape;151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20" name="Google Shape;152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1" name="Google Shape;1521;g2fc2fb5d632_2_0"/>
            <p:cNvGrpSpPr/>
            <p:nvPr/>
          </p:nvGrpSpPr>
          <p:grpSpPr>
            <a:xfrm rot="6166416">
              <a:off x="4286009" y="1016668"/>
              <a:ext cx="48211" cy="42185"/>
              <a:chOff x="0" y="0"/>
              <a:chExt cx="812800" cy="711200"/>
            </a:xfrm>
          </p:grpSpPr>
          <p:sp>
            <p:nvSpPr>
              <p:cNvPr id="1522" name="Google Shape;152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23" name="Google Shape;152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4" name="Google Shape;1524;g2fc2fb5d632_2_0"/>
            <p:cNvGrpSpPr/>
            <p:nvPr/>
          </p:nvGrpSpPr>
          <p:grpSpPr>
            <a:xfrm rot="6166416">
              <a:off x="4276933" y="1067853"/>
              <a:ext cx="48211" cy="42185"/>
              <a:chOff x="0" y="0"/>
              <a:chExt cx="812800" cy="711200"/>
            </a:xfrm>
          </p:grpSpPr>
          <p:sp>
            <p:nvSpPr>
              <p:cNvPr id="1525" name="Google Shape;152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26" name="Google Shape;152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g2fc2fb5d632_2_0"/>
            <p:cNvGrpSpPr/>
            <p:nvPr/>
          </p:nvGrpSpPr>
          <p:grpSpPr>
            <a:xfrm rot="6166416">
              <a:off x="4255979" y="1131968"/>
              <a:ext cx="48211" cy="42185"/>
              <a:chOff x="0" y="0"/>
              <a:chExt cx="812800" cy="711200"/>
            </a:xfrm>
          </p:grpSpPr>
          <p:sp>
            <p:nvSpPr>
              <p:cNvPr id="1528" name="Google Shape;152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29" name="Google Shape;152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g2fc2fb5d632_2_0"/>
            <p:cNvGrpSpPr/>
            <p:nvPr/>
          </p:nvGrpSpPr>
          <p:grpSpPr>
            <a:xfrm rot="6276713">
              <a:off x="4269089" y="1077962"/>
              <a:ext cx="48211" cy="42185"/>
              <a:chOff x="0" y="0"/>
              <a:chExt cx="812800" cy="711200"/>
            </a:xfrm>
          </p:grpSpPr>
          <p:sp>
            <p:nvSpPr>
              <p:cNvPr id="1531" name="Google Shape;153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32" name="Google Shape;153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g2fc2fb5d632_2_0"/>
            <p:cNvGrpSpPr/>
            <p:nvPr/>
          </p:nvGrpSpPr>
          <p:grpSpPr>
            <a:xfrm rot="6276713">
              <a:off x="4279416" y="1021580"/>
              <a:ext cx="48211" cy="42185"/>
              <a:chOff x="0" y="0"/>
              <a:chExt cx="812800" cy="711200"/>
            </a:xfrm>
          </p:grpSpPr>
          <p:sp>
            <p:nvSpPr>
              <p:cNvPr id="1534" name="Google Shape;153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35" name="Google Shape;153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g2fc2fb5d632_2_0"/>
            <p:cNvGrpSpPr/>
            <p:nvPr/>
          </p:nvGrpSpPr>
          <p:grpSpPr>
            <a:xfrm rot="5852700">
              <a:off x="4292978" y="973235"/>
              <a:ext cx="48211" cy="42185"/>
              <a:chOff x="0" y="0"/>
              <a:chExt cx="812800" cy="711200"/>
            </a:xfrm>
          </p:grpSpPr>
          <p:sp>
            <p:nvSpPr>
              <p:cNvPr id="1537" name="Google Shape;153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38" name="Google Shape;153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g2fc2fb5d632_2_0"/>
            <p:cNvGrpSpPr/>
            <p:nvPr/>
          </p:nvGrpSpPr>
          <p:grpSpPr>
            <a:xfrm rot="3430121">
              <a:off x="4281058" y="914507"/>
              <a:ext cx="48211" cy="42185"/>
              <a:chOff x="0" y="0"/>
              <a:chExt cx="812800" cy="711200"/>
            </a:xfrm>
          </p:grpSpPr>
          <p:sp>
            <p:nvSpPr>
              <p:cNvPr id="1540" name="Google Shape;154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41" name="Google Shape;154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2" name="Google Shape;1542;g2fc2fb5d632_2_0"/>
            <p:cNvGrpSpPr/>
            <p:nvPr/>
          </p:nvGrpSpPr>
          <p:grpSpPr>
            <a:xfrm rot="-4596040">
              <a:off x="4119754" y="971192"/>
              <a:ext cx="48211" cy="42185"/>
              <a:chOff x="0" y="0"/>
              <a:chExt cx="812800" cy="711200"/>
            </a:xfrm>
          </p:grpSpPr>
          <p:sp>
            <p:nvSpPr>
              <p:cNvPr id="1543" name="Google Shape;154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44" name="Google Shape;154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5" name="Google Shape;1545;g2fc2fb5d632_2_0"/>
            <p:cNvGrpSpPr/>
            <p:nvPr/>
          </p:nvGrpSpPr>
          <p:grpSpPr>
            <a:xfrm rot="-4596040">
              <a:off x="4110252" y="1017849"/>
              <a:ext cx="48211" cy="42185"/>
              <a:chOff x="0" y="0"/>
              <a:chExt cx="812800" cy="711200"/>
            </a:xfrm>
          </p:grpSpPr>
          <p:sp>
            <p:nvSpPr>
              <p:cNvPr id="1546" name="Google Shape;154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47" name="Google Shape;154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g2fc2fb5d632_2_0"/>
            <p:cNvGrpSpPr/>
            <p:nvPr/>
          </p:nvGrpSpPr>
          <p:grpSpPr>
            <a:xfrm rot="-5020053">
              <a:off x="4101863" y="1080441"/>
              <a:ext cx="48211" cy="42185"/>
              <a:chOff x="0" y="0"/>
              <a:chExt cx="812800" cy="711200"/>
            </a:xfrm>
          </p:grpSpPr>
          <p:sp>
            <p:nvSpPr>
              <p:cNvPr id="1549" name="Google Shape;154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50" name="Google Shape;155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g2fc2fb5d632_2_0"/>
            <p:cNvGrpSpPr/>
            <p:nvPr/>
          </p:nvGrpSpPr>
          <p:grpSpPr>
            <a:xfrm rot="-7442632">
              <a:off x="4113148" y="1138905"/>
              <a:ext cx="48211" cy="42185"/>
              <a:chOff x="0" y="0"/>
              <a:chExt cx="812800" cy="711200"/>
            </a:xfrm>
          </p:grpSpPr>
          <p:sp>
            <p:nvSpPr>
              <p:cNvPr id="1552" name="Google Shape;155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53" name="Google Shape;155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4" name="Google Shape;1554;g2fc2fb5d632_2_0"/>
            <p:cNvGrpSpPr/>
            <p:nvPr/>
          </p:nvGrpSpPr>
          <p:grpSpPr>
            <a:xfrm rot="9839167">
              <a:off x="4205505" y="1171576"/>
              <a:ext cx="48211" cy="42185"/>
              <a:chOff x="0" y="0"/>
              <a:chExt cx="812800" cy="711200"/>
            </a:xfrm>
          </p:grpSpPr>
          <p:sp>
            <p:nvSpPr>
              <p:cNvPr id="1555" name="Google Shape;155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56" name="Google Shape;155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7" name="Google Shape;1557;g2fc2fb5d632_2_0"/>
            <p:cNvGrpSpPr/>
            <p:nvPr/>
          </p:nvGrpSpPr>
          <p:grpSpPr>
            <a:xfrm rot="6983152">
              <a:off x="4247488" y="1135506"/>
              <a:ext cx="48211" cy="42185"/>
              <a:chOff x="0" y="0"/>
              <a:chExt cx="812800" cy="711200"/>
            </a:xfrm>
          </p:grpSpPr>
          <p:sp>
            <p:nvSpPr>
              <p:cNvPr id="1558" name="Google Shape;155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59" name="Google Shape;155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g2fc2fb5d632_2_0"/>
            <p:cNvGrpSpPr/>
            <p:nvPr/>
          </p:nvGrpSpPr>
          <p:grpSpPr>
            <a:xfrm rot="-9162791">
              <a:off x="4148239" y="1166417"/>
              <a:ext cx="48211" cy="42185"/>
              <a:chOff x="0" y="0"/>
              <a:chExt cx="812800" cy="711200"/>
            </a:xfrm>
          </p:grpSpPr>
          <p:sp>
            <p:nvSpPr>
              <p:cNvPr id="1561" name="Google Shape;156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62" name="Google Shape;156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3" name="Google Shape;1563;g2fc2fb5d632_2_0"/>
            <p:cNvGrpSpPr/>
            <p:nvPr/>
          </p:nvGrpSpPr>
          <p:grpSpPr>
            <a:xfrm rot="-1452391">
              <a:off x="4176758" y="884988"/>
              <a:ext cx="48211" cy="42185"/>
              <a:chOff x="0" y="0"/>
              <a:chExt cx="812800" cy="711200"/>
            </a:xfrm>
          </p:grpSpPr>
          <p:sp>
            <p:nvSpPr>
              <p:cNvPr id="1564" name="Google Shape;156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65" name="Google Shape;156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6" name="Google Shape;1566;g2fc2fb5d632_2_0"/>
            <p:cNvGrpSpPr/>
            <p:nvPr/>
          </p:nvGrpSpPr>
          <p:grpSpPr>
            <a:xfrm rot="-4080520">
              <a:off x="4138578" y="929857"/>
              <a:ext cx="48211" cy="42185"/>
              <a:chOff x="0" y="0"/>
              <a:chExt cx="812800" cy="711200"/>
            </a:xfrm>
          </p:grpSpPr>
          <p:sp>
            <p:nvSpPr>
              <p:cNvPr id="1567" name="Google Shape;156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68" name="Google Shape;156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g2fc2fb5d632_2_0"/>
            <p:cNvGrpSpPr/>
            <p:nvPr/>
          </p:nvGrpSpPr>
          <p:grpSpPr>
            <a:xfrm rot="1145648">
              <a:off x="4232431" y="879343"/>
              <a:ext cx="48211" cy="42185"/>
              <a:chOff x="0" y="0"/>
              <a:chExt cx="812800" cy="711200"/>
            </a:xfrm>
          </p:grpSpPr>
          <p:sp>
            <p:nvSpPr>
              <p:cNvPr id="1570" name="Google Shape;157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71" name="Google Shape;157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g2fc2fb5d632_2_0"/>
            <p:cNvGrpSpPr/>
            <p:nvPr/>
          </p:nvGrpSpPr>
          <p:grpSpPr>
            <a:xfrm rot="6163337">
              <a:off x="4184829" y="988669"/>
              <a:ext cx="150637" cy="53198"/>
              <a:chOff x="0" y="-28575"/>
              <a:chExt cx="637481" cy="225131"/>
            </a:xfrm>
          </p:grpSpPr>
          <p:sp>
            <p:nvSpPr>
              <p:cNvPr id="1573" name="Google Shape;1573;g2fc2fb5d632_2_0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g2fc2fb5d632_2_0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75" name="Google Shape;1575;g2fc2fb5d632_2_0"/>
            <p:cNvCxnSpPr/>
            <p:nvPr/>
          </p:nvCxnSpPr>
          <p:spPr>
            <a:xfrm flipH="1">
              <a:off x="4057163" y="1182870"/>
              <a:ext cx="156678" cy="301451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6" name="Google Shape;1576;g2fc2fb5d632_2_0"/>
            <p:cNvCxnSpPr/>
            <p:nvPr/>
          </p:nvCxnSpPr>
          <p:spPr>
            <a:xfrm flipH="1">
              <a:off x="4030755" y="1163665"/>
              <a:ext cx="184831" cy="266974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7" name="Google Shape;1577;g2fc2fb5d632_2_0"/>
            <p:cNvCxnSpPr/>
            <p:nvPr/>
          </p:nvCxnSpPr>
          <p:spPr>
            <a:xfrm flipH="1">
              <a:off x="3981273" y="1163665"/>
              <a:ext cx="234314" cy="250405"/>
            </a:xfrm>
            <a:prstGeom prst="straightConnector1">
              <a:avLst/>
            </a:prstGeom>
            <a:noFill/>
            <a:ln cap="flat" cmpd="sng" w="18650">
              <a:solidFill>
                <a:srgbClr val="F6E7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78" name="Google Shape;1578;g2fc2fb5d632_2_0"/>
            <p:cNvGrpSpPr/>
            <p:nvPr/>
          </p:nvGrpSpPr>
          <p:grpSpPr>
            <a:xfrm rot="4915020">
              <a:off x="4397325" y="967845"/>
              <a:ext cx="48211" cy="42185"/>
              <a:chOff x="0" y="0"/>
              <a:chExt cx="812800" cy="711200"/>
            </a:xfrm>
          </p:grpSpPr>
          <p:sp>
            <p:nvSpPr>
              <p:cNvPr id="1579" name="Google Shape;157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580" name="Google Shape;158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1" name="Google Shape;1581;g2fc2fb5d632_2_0"/>
            <p:cNvGrpSpPr/>
            <p:nvPr/>
          </p:nvGrpSpPr>
          <p:grpSpPr>
            <a:xfrm rot="7648236">
              <a:off x="4163355" y="1001405"/>
              <a:ext cx="277590" cy="148554"/>
              <a:chOff x="0" y="-28575"/>
              <a:chExt cx="812800" cy="434975"/>
            </a:xfrm>
          </p:grpSpPr>
          <p:sp>
            <p:nvSpPr>
              <p:cNvPr id="1582" name="Google Shape;1582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g2fc2fb5d632_2_0"/>
            <p:cNvGrpSpPr/>
            <p:nvPr/>
          </p:nvGrpSpPr>
          <p:grpSpPr>
            <a:xfrm rot="7648236">
              <a:off x="4352775" y="1021368"/>
              <a:ext cx="46368" cy="24814"/>
              <a:chOff x="0" y="-28575"/>
              <a:chExt cx="812800" cy="434975"/>
            </a:xfrm>
          </p:grpSpPr>
          <p:sp>
            <p:nvSpPr>
              <p:cNvPr id="1585" name="Google Shape;1585;g2fc2fb5d632_2_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rect b="b" l="l" r="r" t="t"/>
                <a:pathLst>
                  <a:path extrusionOk="0" h="406400" w="8128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g2fc2fb5d632_2_0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7" name="Google Shape;1587;g2fc2fb5d632_2_0"/>
            <p:cNvGrpSpPr/>
            <p:nvPr/>
          </p:nvGrpSpPr>
          <p:grpSpPr>
            <a:xfrm rot="7648236">
              <a:off x="4254350" y="1147827"/>
              <a:ext cx="30868" cy="24814"/>
              <a:chOff x="0" y="-28575"/>
              <a:chExt cx="541090" cy="434975"/>
            </a:xfrm>
          </p:grpSpPr>
          <p:sp>
            <p:nvSpPr>
              <p:cNvPr id="1588" name="Google Shape;1588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g2fc2fb5d632_2_0"/>
            <p:cNvGrpSpPr/>
            <p:nvPr/>
          </p:nvGrpSpPr>
          <p:grpSpPr>
            <a:xfrm rot="7648236">
              <a:off x="4282209" y="1022239"/>
              <a:ext cx="30868" cy="24814"/>
              <a:chOff x="0" y="-28575"/>
              <a:chExt cx="541090" cy="434975"/>
            </a:xfrm>
          </p:grpSpPr>
          <p:sp>
            <p:nvSpPr>
              <p:cNvPr id="1591" name="Google Shape;1591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3" name="Google Shape;1593;g2fc2fb5d632_2_0"/>
            <p:cNvGrpSpPr/>
            <p:nvPr/>
          </p:nvGrpSpPr>
          <p:grpSpPr>
            <a:xfrm rot="7648236">
              <a:off x="4238896" y="1043822"/>
              <a:ext cx="30868" cy="24814"/>
              <a:chOff x="0" y="-28575"/>
              <a:chExt cx="541090" cy="434975"/>
            </a:xfrm>
          </p:grpSpPr>
          <p:sp>
            <p:nvSpPr>
              <p:cNvPr id="1594" name="Google Shape;1594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6" name="Google Shape;1596;g2fc2fb5d632_2_0"/>
            <p:cNvGrpSpPr/>
            <p:nvPr/>
          </p:nvGrpSpPr>
          <p:grpSpPr>
            <a:xfrm rot="7648236">
              <a:off x="4306012" y="1075602"/>
              <a:ext cx="30868" cy="24814"/>
              <a:chOff x="0" y="-28575"/>
              <a:chExt cx="541090" cy="434975"/>
            </a:xfrm>
          </p:grpSpPr>
          <p:sp>
            <p:nvSpPr>
              <p:cNvPr id="1597" name="Google Shape;1597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9" name="Google Shape;1599;g2fc2fb5d632_2_0"/>
            <p:cNvGrpSpPr/>
            <p:nvPr/>
          </p:nvGrpSpPr>
          <p:grpSpPr>
            <a:xfrm rot="7648236">
              <a:off x="4311287" y="977786"/>
              <a:ext cx="30868" cy="24814"/>
              <a:chOff x="0" y="-28575"/>
              <a:chExt cx="541090" cy="434975"/>
            </a:xfrm>
          </p:grpSpPr>
          <p:sp>
            <p:nvSpPr>
              <p:cNvPr id="1600" name="Google Shape;1600;g2fc2fb5d632_2_0"/>
              <p:cNvSpPr/>
              <p:nvPr/>
            </p:nvSpPr>
            <p:spPr>
              <a:xfrm>
                <a:off x="0" y="0"/>
                <a:ext cx="541090" cy="406400"/>
              </a:xfrm>
              <a:custGeom>
                <a:rect b="b" l="l" r="r" t="t"/>
                <a:pathLst>
                  <a:path extrusionOk="0" h="406400" w="541090">
                    <a:moveTo>
                      <a:pt x="337890" y="0"/>
                    </a:moveTo>
                    <a:cubicBezTo>
                      <a:pt x="450114" y="0"/>
                      <a:pt x="541090" y="90976"/>
                      <a:pt x="541090" y="203200"/>
                    </a:cubicBezTo>
                    <a:cubicBezTo>
                      <a:pt x="541090" y="315424"/>
                      <a:pt x="450114" y="406400"/>
                      <a:pt x="33789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g2fc2fb5d632_2_0"/>
              <p:cNvSpPr txBox="1"/>
              <p:nvPr/>
            </p:nvSpPr>
            <p:spPr>
              <a:xfrm>
                <a:off x="0" y="-28575"/>
                <a:ext cx="541090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2" name="Google Shape;1602;g2fc2fb5d632_2_0"/>
            <p:cNvGrpSpPr/>
            <p:nvPr/>
          </p:nvGrpSpPr>
          <p:grpSpPr>
            <a:xfrm rot="7027302">
              <a:off x="4396863" y="1027475"/>
              <a:ext cx="48211" cy="42185"/>
              <a:chOff x="0" y="0"/>
              <a:chExt cx="812800" cy="711200"/>
            </a:xfrm>
          </p:grpSpPr>
          <p:sp>
            <p:nvSpPr>
              <p:cNvPr id="1603" name="Google Shape;160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04" name="Google Shape;160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5" name="Google Shape;1605;g2fc2fb5d632_2_0"/>
            <p:cNvGrpSpPr/>
            <p:nvPr/>
          </p:nvGrpSpPr>
          <p:grpSpPr>
            <a:xfrm rot="7651314">
              <a:off x="4362659" y="1077228"/>
              <a:ext cx="48211" cy="42185"/>
              <a:chOff x="0" y="0"/>
              <a:chExt cx="812800" cy="711200"/>
            </a:xfrm>
          </p:grpSpPr>
          <p:sp>
            <p:nvSpPr>
              <p:cNvPr id="1606" name="Google Shape;160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07" name="Google Shape;160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8" name="Google Shape;1608;g2fc2fb5d632_2_0"/>
            <p:cNvGrpSpPr/>
            <p:nvPr/>
          </p:nvGrpSpPr>
          <p:grpSpPr>
            <a:xfrm rot="7651314">
              <a:off x="4332989" y="1119911"/>
              <a:ext cx="48211" cy="42185"/>
              <a:chOff x="0" y="0"/>
              <a:chExt cx="812800" cy="711200"/>
            </a:xfrm>
          </p:grpSpPr>
          <p:sp>
            <p:nvSpPr>
              <p:cNvPr id="1609" name="Google Shape;160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10" name="Google Shape;161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1" name="Google Shape;1611;g2fc2fb5d632_2_0"/>
            <p:cNvGrpSpPr/>
            <p:nvPr/>
          </p:nvGrpSpPr>
          <p:grpSpPr>
            <a:xfrm rot="7651314">
              <a:off x="4287119" y="1169367"/>
              <a:ext cx="48211" cy="42185"/>
              <a:chOff x="0" y="0"/>
              <a:chExt cx="812800" cy="711200"/>
            </a:xfrm>
          </p:grpSpPr>
          <p:sp>
            <p:nvSpPr>
              <p:cNvPr id="1612" name="Google Shape;161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13" name="Google Shape;161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g2fc2fb5d632_2_0"/>
            <p:cNvGrpSpPr/>
            <p:nvPr/>
          </p:nvGrpSpPr>
          <p:grpSpPr>
            <a:xfrm rot="7761612">
              <a:off x="4321633" y="1125809"/>
              <a:ext cx="48211" cy="42185"/>
              <a:chOff x="0" y="0"/>
              <a:chExt cx="812800" cy="711200"/>
            </a:xfrm>
          </p:grpSpPr>
          <p:sp>
            <p:nvSpPr>
              <p:cNvPr id="1615" name="Google Shape;161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16" name="Google Shape;161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g2fc2fb5d632_2_0"/>
            <p:cNvGrpSpPr/>
            <p:nvPr/>
          </p:nvGrpSpPr>
          <p:grpSpPr>
            <a:xfrm rot="7761612">
              <a:off x="4354616" y="1078928"/>
              <a:ext cx="48211" cy="42185"/>
              <a:chOff x="0" y="0"/>
              <a:chExt cx="812800" cy="711200"/>
            </a:xfrm>
          </p:grpSpPr>
          <p:sp>
            <p:nvSpPr>
              <p:cNvPr id="1618" name="Google Shape;161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19" name="Google Shape;161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0" name="Google Shape;1620;g2fc2fb5d632_2_0"/>
            <p:cNvGrpSpPr/>
            <p:nvPr/>
          </p:nvGrpSpPr>
          <p:grpSpPr>
            <a:xfrm rot="7337599">
              <a:off x="4387170" y="1040701"/>
              <a:ext cx="48211" cy="42185"/>
              <a:chOff x="0" y="0"/>
              <a:chExt cx="812800" cy="711200"/>
            </a:xfrm>
          </p:grpSpPr>
          <p:sp>
            <p:nvSpPr>
              <p:cNvPr id="1621" name="Google Shape;162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22" name="Google Shape;162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3" name="Google Shape;1623;g2fc2fb5d632_2_0"/>
            <p:cNvGrpSpPr/>
            <p:nvPr/>
          </p:nvGrpSpPr>
          <p:grpSpPr>
            <a:xfrm rot="4915020">
              <a:off x="4400931" y="982377"/>
              <a:ext cx="48211" cy="42185"/>
              <a:chOff x="0" y="0"/>
              <a:chExt cx="812800" cy="711200"/>
            </a:xfrm>
          </p:grpSpPr>
          <p:sp>
            <p:nvSpPr>
              <p:cNvPr id="1624" name="Google Shape;162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25" name="Google Shape;162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6" name="Google Shape;1626;g2fc2fb5d632_2_0"/>
            <p:cNvGrpSpPr/>
            <p:nvPr/>
          </p:nvGrpSpPr>
          <p:grpSpPr>
            <a:xfrm rot="-3111141">
              <a:off x="4230711" y="966328"/>
              <a:ext cx="48211" cy="42185"/>
              <a:chOff x="0" y="0"/>
              <a:chExt cx="812800" cy="711200"/>
            </a:xfrm>
          </p:grpSpPr>
          <p:sp>
            <p:nvSpPr>
              <p:cNvPr id="1627" name="Google Shape;1627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28" name="Google Shape;1628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g2fc2fb5d632_2_0"/>
            <p:cNvGrpSpPr/>
            <p:nvPr/>
          </p:nvGrpSpPr>
          <p:grpSpPr>
            <a:xfrm rot="-3111141">
              <a:off x="4202550" y="1004722"/>
              <a:ext cx="48211" cy="42185"/>
              <a:chOff x="0" y="0"/>
              <a:chExt cx="812800" cy="711200"/>
            </a:xfrm>
          </p:grpSpPr>
          <p:sp>
            <p:nvSpPr>
              <p:cNvPr id="1630" name="Google Shape;1630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31" name="Google Shape;1631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2" name="Google Shape;1632;g2fc2fb5d632_2_0"/>
            <p:cNvGrpSpPr/>
            <p:nvPr/>
          </p:nvGrpSpPr>
          <p:grpSpPr>
            <a:xfrm rot="-3535154">
              <a:off x="4168728" y="1058053"/>
              <a:ext cx="48211" cy="42185"/>
              <a:chOff x="0" y="0"/>
              <a:chExt cx="812800" cy="711200"/>
            </a:xfrm>
          </p:grpSpPr>
          <p:sp>
            <p:nvSpPr>
              <p:cNvPr id="1633" name="Google Shape;1633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34" name="Google Shape;1634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5" name="Google Shape;1635;g2fc2fb5d632_2_0"/>
            <p:cNvGrpSpPr/>
            <p:nvPr/>
          </p:nvGrpSpPr>
          <p:grpSpPr>
            <a:xfrm rot="-5957733">
              <a:off x="4154502" y="1115872"/>
              <a:ext cx="48211" cy="42185"/>
              <a:chOff x="0" y="0"/>
              <a:chExt cx="812800" cy="711200"/>
            </a:xfrm>
          </p:grpSpPr>
          <p:sp>
            <p:nvSpPr>
              <p:cNvPr id="1636" name="Google Shape;1636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37" name="Google Shape;1637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8" name="Google Shape;1638;g2fc2fb5d632_2_0"/>
            <p:cNvGrpSpPr/>
            <p:nvPr/>
          </p:nvGrpSpPr>
          <p:grpSpPr>
            <a:xfrm rot="-10275933">
              <a:off x="4224699" y="1184206"/>
              <a:ext cx="48211" cy="42185"/>
              <a:chOff x="0" y="0"/>
              <a:chExt cx="812800" cy="711200"/>
            </a:xfrm>
          </p:grpSpPr>
          <p:sp>
            <p:nvSpPr>
              <p:cNvPr id="1639" name="Google Shape;1639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40" name="Google Shape;1640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1" name="Google Shape;1641;g2fc2fb5d632_2_0"/>
            <p:cNvGrpSpPr/>
            <p:nvPr/>
          </p:nvGrpSpPr>
          <p:grpSpPr>
            <a:xfrm rot="8468050">
              <a:off x="4277926" y="1169025"/>
              <a:ext cx="48211" cy="42185"/>
              <a:chOff x="0" y="0"/>
              <a:chExt cx="812800" cy="711200"/>
            </a:xfrm>
          </p:grpSpPr>
          <p:sp>
            <p:nvSpPr>
              <p:cNvPr id="1642" name="Google Shape;1642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43" name="Google Shape;1643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4" name="Google Shape;1644;g2fc2fb5d632_2_0"/>
            <p:cNvGrpSpPr/>
            <p:nvPr/>
          </p:nvGrpSpPr>
          <p:grpSpPr>
            <a:xfrm rot="-7677892">
              <a:off x="4174852" y="1155548"/>
              <a:ext cx="48211" cy="42185"/>
              <a:chOff x="0" y="0"/>
              <a:chExt cx="812800" cy="711200"/>
            </a:xfrm>
          </p:grpSpPr>
          <p:sp>
            <p:nvSpPr>
              <p:cNvPr id="1645" name="Google Shape;1645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46" name="Google Shape;1646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7" name="Google Shape;1647;g2fc2fb5d632_2_0"/>
            <p:cNvGrpSpPr/>
            <p:nvPr/>
          </p:nvGrpSpPr>
          <p:grpSpPr>
            <a:xfrm rot="32506">
              <a:off x="4318568" y="911905"/>
              <a:ext cx="48211" cy="42185"/>
              <a:chOff x="0" y="0"/>
              <a:chExt cx="812800" cy="711200"/>
            </a:xfrm>
          </p:grpSpPr>
          <p:sp>
            <p:nvSpPr>
              <p:cNvPr id="1648" name="Google Shape;1648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49" name="Google Shape;1649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0" name="Google Shape;1650;g2fc2fb5d632_2_0"/>
            <p:cNvGrpSpPr/>
            <p:nvPr/>
          </p:nvGrpSpPr>
          <p:grpSpPr>
            <a:xfrm rot="-2595621">
              <a:off x="4265111" y="936670"/>
              <a:ext cx="48211" cy="42185"/>
              <a:chOff x="0" y="0"/>
              <a:chExt cx="812800" cy="711200"/>
            </a:xfrm>
          </p:grpSpPr>
          <p:sp>
            <p:nvSpPr>
              <p:cNvPr id="1651" name="Google Shape;1651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52" name="Google Shape;1652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3" name="Google Shape;1653;g2fc2fb5d632_2_0"/>
            <p:cNvGrpSpPr/>
            <p:nvPr/>
          </p:nvGrpSpPr>
          <p:grpSpPr>
            <a:xfrm rot="2630547">
              <a:off x="4371491" y="930086"/>
              <a:ext cx="48211" cy="42185"/>
              <a:chOff x="0" y="0"/>
              <a:chExt cx="812800" cy="711200"/>
            </a:xfrm>
          </p:grpSpPr>
          <p:sp>
            <p:nvSpPr>
              <p:cNvPr id="1654" name="Google Shape;1654;g2fc2fb5d632_2_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655" name="Google Shape;1655;g2fc2fb5d632_2_0"/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6" name="Google Shape;1656;g2fc2fb5d632_2_0"/>
            <p:cNvGrpSpPr/>
            <p:nvPr/>
          </p:nvGrpSpPr>
          <p:grpSpPr>
            <a:xfrm rot="7648236">
              <a:off x="4275485" y="1030378"/>
              <a:ext cx="150637" cy="53198"/>
              <a:chOff x="0" y="-28575"/>
              <a:chExt cx="637481" cy="225131"/>
            </a:xfrm>
          </p:grpSpPr>
          <p:sp>
            <p:nvSpPr>
              <p:cNvPr id="1657" name="Google Shape;1657;g2fc2fb5d632_2_0"/>
              <p:cNvSpPr/>
              <p:nvPr/>
            </p:nvSpPr>
            <p:spPr>
              <a:xfrm>
                <a:off x="0" y="0"/>
                <a:ext cx="637481" cy="196556"/>
              </a:xfrm>
              <a:custGeom>
                <a:rect b="b" l="l" r="r" t="t"/>
                <a:pathLst>
                  <a:path extrusionOk="0" h="196556" w="637481">
                    <a:moveTo>
                      <a:pt x="434281" y="0"/>
                    </a:moveTo>
                    <a:cubicBezTo>
                      <a:pt x="546505" y="0"/>
                      <a:pt x="637481" y="44001"/>
                      <a:pt x="637481" y="98278"/>
                    </a:cubicBezTo>
                    <a:cubicBezTo>
                      <a:pt x="637481" y="152555"/>
                      <a:pt x="546505" y="196556"/>
                      <a:pt x="434281" y="196556"/>
                    </a:cubicBezTo>
                    <a:lnTo>
                      <a:pt x="203200" y="196556"/>
                    </a:lnTo>
                    <a:cubicBezTo>
                      <a:pt x="90976" y="196556"/>
                      <a:pt x="0" y="152555"/>
                      <a:pt x="0" y="98278"/>
                    </a:cubicBezTo>
                    <a:cubicBezTo>
                      <a:pt x="0" y="440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g2fc2fb5d632_2_0"/>
              <p:cNvSpPr txBox="1"/>
              <p:nvPr/>
            </p:nvSpPr>
            <p:spPr>
              <a:xfrm>
                <a:off x="0" y="-28575"/>
                <a:ext cx="637481" cy="225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00" lIns="5800" spcFirstLastPara="1" rIns="5800" wrap="square" tIns="58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9" name="Google Shape;1659;g2fc2fb5d632_2_0"/>
            <p:cNvGrpSpPr/>
            <p:nvPr/>
          </p:nvGrpSpPr>
          <p:grpSpPr>
            <a:xfrm>
              <a:off x="4208765" y="974909"/>
              <a:ext cx="57971" cy="57971"/>
              <a:chOff x="0" y="0"/>
              <a:chExt cx="812800" cy="812800"/>
            </a:xfrm>
          </p:grpSpPr>
          <p:sp>
            <p:nvSpPr>
              <p:cNvPr id="1660" name="Google Shape;166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g2fc2fb5d632_2_0"/>
            <p:cNvGrpSpPr/>
            <p:nvPr/>
          </p:nvGrpSpPr>
          <p:grpSpPr>
            <a:xfrm>
              <a:off x="4258198" y="1024342"/>
              <a:ext cx="57971" cy="57971"/>
              <a:chOff x="0" y="0"/>
              <a:chExt cx="812800" cy="812800"/>
            </a:xfrm>
          </p:grpSpPr>
          <p:sp>
            <p:nvSpPr>
              <p:cNvPr id="1663" name="Google Shape;1663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5" name="Google Shape;1665;g2fc2fb5d632_2_0"/>
            <p:cNvGrpSpPr/>
            <p:nvPr/>
          </p:nvGrpSpPr>
          <p:grpSpPr>
            <a:xfrm>
              <a:off x="4187070" y="1082312"/>
              <a:ext cx="57971" cy="57971"/>
              <a:chOff x="0" y="0"/>
              <a:chExt cx="812800" cy="812800"/>
            </a:xfrm>
          </p:grpSpPr>
          <p:sp>
            <p:nvSpPr>
              <p:cNvPr id="1666" name="Google Shape;166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8" name="Google Shape;1668;g2fc2fb5d632_2_0"/>
            <p:cNvGrpSpPr/>
            <p:nvPr/>
          </p:nvGrpSpPr>
          <p:grpSpPr>
            <a:xfrm>
              <a:off x="4337844" y="995356"/>
              <a:ext cx="57971" cy="57971"/>
              <a:chOff x="0" y="0"/>
              <a:chExt cx="812800" cy="812800"/>
            </a:xfrm>
          </p:grpSpPr>
          <p:sp>
            <p:nvSpPr>
              <p:cNvPr id="1669" name="Google Shape;166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1" name="Google Shape;1671;g2fc2fb5d632_2_0"/>
            <p:cNvGrpSpPr/>
            <p:nvPr/>
          </p:nvGrpSpPr>
          <p:grpSpPr>
            <a:xfrm>
              <a:off x="4279873" y="1090851"/>
              <a:ext cx="57971" cy="57971"/>
              <a:chOff x="0" y="0"/>
              <a:chExt cx="812800" cy="812800"/>
            </a:xfrm>
          </p:grpSpPr>
          <p:sp>
            <p:nvSpPr>
              <p:cNvPr id="1672" name="Google Shape;1672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00" lIns="8400" spcFirstLastPara="1" rIns="8400" wrap="square" tIns="84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g2fc2fb5d632_2_0"/>
            <p:cNvGrpSpPr/>
            <p:nvPr/>
          </p:nvGrpSpPr>
          <p:grpSpPr>
            <a:xfrm rot="-4913606">
              <a:off x="2093386" y="918539"/>
              <a:ext cx="146723" cy="189534"/>
              <a:chOff x="0" y="-28575"/>
              <a:chExt cx="255727" cy="330344"/>
            </a:xfrm>
          </p:grpSpPr>
          <p:sp>
            <p:nvSpPr>
              <p:cNvPr id="1675" name="Google Shape;1675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7" name="Google Shape;1677;g2fc2fb5d632_2_0"/>
            <p:cNvGrpSpPr/>
            <p:nvPr/>
          </p:nvGrpSpPr>
          <p:grpSpPr>
            <a:xfrm rot="-4913606">
              <a:off x="2248269" y="940600"/>
              <a:ext cx="146723" cy="189534"/>
              <a:chOff x="0" y="-28575"/>
              <a:chExt cx="255727" cy="330344"/>
            </a:xfrm>
          </p:grpSpPr>
          <p:sp>
            <p:nvSpPr>
              <p:cNvPr id="1678" name="Google Shape;1678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0" name="Google Shape;1680;g2fc2fb5d632_2_0"/>
            <p:cNvGrpSpPr/>
            <p:nvPr/>
          </p:nvGrpSpPr>
          <p:grpSpPr>
            <a:xfrm rot="-4913606">
              <a:off x="2408554" y="963431"/>
              <a:ext cx="146723" cy="189534"/>
              <a:chOff x="0" y="-28575"/>
              <a:chExt cx="255727" cy="330344"/>
            </a:xfrm>
          </p:grpSpPr>
          <p:sp>
            <p:nvSpPr>
              <p:cNvPr id="1681" name="Google Shape;1681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g2fc2fb5d632_2_0"/>
            <p:cNvGrpSpPr/>
            <p:nvPr/>
          </p:nvGrpSpPr>
          <p:grpSpPr>
            <a:xfrm rot="-4913606">
              <a:off x="2568271" y="978880"/>
              <a:ext cx="146723" cy="189534"/>
              <a:chOff x="0" y="-28575"/>
              <a:chExt cx="255727" cy="330344"/>
            </a:xfrm>
          </p:grpSpPr>
          <p:sp>
            <p:nvSpPr>
              <p:cNvPr id="1684" name="Google Shape;1684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6" name="Google Shape;1686;g2fc2fb5d632_2_0"/>
            <p:cNvGrpSpPr/>
            <p:nvPr/>
          </p:nvGrpSpPr>
          <p:grpSpPr>
            <a:xfrm rot="-3794058">
              <a:off x="2720424" y="1032350"/>
              <a:ext cx="165578" cy="189534"/>
              <a:chOff x="0" y="-28575"/>
              <a:chExt cx="288590" cy="330344"/>
            </a:xfrm>
          </p:grpSpPr>
          <p:sp>
            <p:nvSpPr>
              <p:cNvPr id="1687" name="Google Shape;1687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9" name="Google Shape;1689;g2fc2fb5d632_2_0"/>
            <p:cNvGrpSpPr/>
            <p:nvPr/>
          </p:nvGrpSpPr>
          <p:grpSpPr>
            <a:xfrm rot="-3794058">
              <a:off x="2846337" y="1131687"/>
              <a:ext cx="165578" cy="189534"/>
              <a:chOff x="0" y="-28575"/>
              <a:chExt cx="288590" cy="330344"/>
            </a:xfrm>
          </p:grpSpPr>
          <p:sp>
            <p:nvSpPr>
              <p:cNvPr id="1690" name="Google Shape;1690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g2fc2fb5d632_2_0"/>
            <p:cNvGrpSpPr/>
            <p:nvPr/>
          </p:nvGrpSpPr>
          <p:grpSpPr>
            <a:xfrm rot="-5135370">
              <a:off x="3007849" y="1156789"/>
              <a:ext cx="150330" cy="189534"/>
              <a:chOff x="0" y="-28575"/>
              <a:chExt cx="262014" cy="330344"/>
            </a:xfrm>
          </p:grpSpPr>
          <p:sp>
            <p:nvSpPr>
              <p:cNvPr id="1693" name="Google Shape;1693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5" name="Google Shape;1695;g2fc2fb5d632_2_0"/>
            <p:cNvGrpSpPr/>
            <p:nvPr/>
          </p:nvGrpSpPr>
          <p:grpSpPr>
            <a:xfrm rot="-5135370">
              <a:off x="3174087" y="1154665"/>
              <a:ext cx="150330" cy="189534"/>
              <a:chOff x="0" y="-28575"/>
              <a:chExt cx="262014" cy="330344"/>
            </a:xfrm>
          </p:grpSpPr>
          <p:sp>
            <p:nvSpPr>
              <p:cNvPr id="1696" name="Google Shape;1696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8" name="Google Shape;1698;g2fc2fb5d632_2_0"/>
            <p:cNvGrpSpPr/>
            <p:nvPr/>
          </p:nvGrpSpPr>
          <p:grpSpPr>
            <a:xfrm rot="-3649582">
              <a:off x="3299205" y="1251654"/>
              <a:ext cx="168231" cy="189534"/>
              <a:chOff x="0" y="-28575"/>
              <a:chExt cx="293214" cy="330344"/>
            </a:xfrm>
          </p:grpSpPr>
          <p:sp>
            <p:nvSpPr>
              <p:cNvPr id="1699" name="Google Shape;1699;g2fc2fb5d632_2_0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g2fc2fb5d632_2_0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g2fc2fb5d632_2_0"/>
            <p:cNvGrpSpPr/>
            <p:nvPr/>
          </p:nvGrpSpPr>
          <p:grpSpPr>
            <a:xfrm rot="-4913606">
              <a:off x="2101704" y="900750"/>
              <a:ext cx="146723" cy="189534"/>
              <a:chOff x="0" y="-28575"/>
              <a:chExt cx="255727" cy="330344"/>
            </a:xfrm>
          </p:grpSpPr>
          <p:sp>
            <p:nvSpPr>
              <p:cNvPr id="1702" name="Google Shape;1702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4" name="Google Shape;1704;g2fc2fb5d632_2_0"/>
            <p:cNvGrpSpPr/>
            <p:nvPr/>
          </p:nvGrpSpPr>
          <p:grpSpPr>
            <a:xfrm rot="-4913606">
              <a:off x="2256586" y="922811"/>
              <a:ext cx="146723" cy="189534"/>
              <a:chOff x="0" y="-28575"/>
              <a:chExt cx="255727" cy="330344"/>
            </a:xfrm>
          </p:grpSpPr>
          <p:sp>
            <p:nvSpPr>
              <p:cNvPr id="1705" name="Google Shape;1705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7" name="Google Shape;1707;g2fc2fb5d632_2_0"/>
            <p:cNvGrpSpPr/>
            <p:nvPr/>
          </p:nvGrpSpPr>
          <p:grpSpPr>
            <a:xfrm rot="-4913606">
              <a:off x="2416872" y="945642"/>
              <a:ext cx="146723" cy="189534"/>
              <a:chOff x="0" y="-28575"/>
              <a:chExt cx="255727" cy="330344"/>
            </a:xfrm>
          </p:grpSpPr>
          <p:sp>
            <p:nvSpPr>
              <p:cNvPr id="1708" name="Google Shape;1708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0" name="Google Shape;1710;g2fc2fb5d632_2_0"/>
            <p:cNvGrpSpPr/>
            <p:nvPr/>
          </p:nvGrpSpPr>
          <p:grpSpPr>
            <a:xfrm rot="-4913606">
              <a:off x="2576588" y="961091"/>
              <a:ext cx="146723" cy="189534"/>
              <a:chOff x="0" y="-28575"/>
              <a:chExt cx="255727" cy="330344"/>
            </a:xfrm>
          </p:grpSpPr>
          <p:sp>
            <p:nvSpPr>
              <p:cNvPr id="1711" name="Google Shape;1711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g2fc2fb5d632_2_0"/>
            <p:cNvGrpSpPr/>
            <p:nvPr/>
          </p:nvGrpSpPr>
          <p:grpSpPr>
            <a:xfrm rot="-3794058">
              <a:off x="2728741" y="1014561"/>
              <a:ext cx="165578" cy="189534"/>
              <a:chOff x="0" y="-28575"/>
              <a:chExt cx="288590" cy="330344"/>
            </a:xfrm>
          </p:grpSpPr>
          <p:sp>
            <p:nvSpPr>
              <p:cNvPr id="1714" name="Google Shape;1714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g2fc2fb5d632_2_0"/>
            <p:cNvGrpSpPr/>
            <p:nvPr/>
          </p:nvGrpSpPr>
          <p:grpSpPr>
            <a:xfrm rot="-3794058">
              <a:off x="2854655" y="1113898"/>
              <a:ext cx="165578" cy="189534"/>
              <a:chOff x="0" y="-28575"/>
              <a:chExt cx="288590" cy="330344"/>
            </a:xfrm>
          </p:grpSpPr>
          <p:sp>
            <p:nvSpPr>
              <p:cNvPr id="1717" name="Google Shape;1717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9" name="Google Shape;1719;g2fc2fb5d632_2_0"/>
            <p:cNvGrpSpPr/>
            <p:nvPr/>
          </p:nvGrpSpPr>
          <p:grpSpPr>
            <a:xfrm rot="-5135370">
              <a:off x="3016166" y="1139000"/>
              <a:ext cx="150330" cy="189534"/>
              <a:chOff x="0" y="-28575"/>
              <a:chExt cx="262014" cy="330344"/>
            </a:xfrm>
          </p:grpSpPr>
          <p:sp>
            <p:nvSpPr>
              <p:cNvPr id="1720" name="Google Shape;1720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2" name="Google Shape;1722;g2fc2fb5d632_2_0"/>
            <p:cNvGrpSpPr/>
            <p:nvPr/>
          </p:nvGrpSpPr>
          <p:grpSpPr>
            <a:xfrm rot="-5135370">
              <a:off x="3182404" y="1136876"/>
              <a:ext cx="150330" cy="189534"/>
              <a:chOff x="0" y="-28575"/>
              <a:chExt cx="262014" cy="330344"/>
            </a:xfrm>
          </p:grpSpPr>
          <p:sp>
            <p:nvSpPr>
              <p:cNvPr id="1723" name="Google Shape;1723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5" name="Google Shape;1725;g2fc2fb5d632_2_0"/>
            <p:cNvGrpSpPr/>
            <p:nvPr/>
          </p:nvGrpSpPr>
          <p:grpSpPr>
            <a:xfrm rot="-3649582">
              <a:off x="3307522" y="1233865"/>
              <a:ext cx="168231" cy="189534"/>
              <a:chOff x="0" y="-28575"/>
              <a:chExt cx="293214" cy="330344"/>
            </a:xfrm>
          </p:grpSpPr>
          <p:sp>
            <p:nvSpPr>
              <p:cNvPr id="1726" name="Google Shape;1726;g2fc2fb5d632_2_0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g2fc2fb5d632_2_0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8" name="Google Shape;1728;g2fc2fb5d632_2_0"/>
            <p:cNvGrpSpPr/>
            <p:nvPr/>
          </p:nvGrpSpPr>
          <p:grpSpPr>
            <a:xfrm rot="-4913606">
              <a:off x="2095961" y="870511"/>
              <a:ext cx="146723" cy="189534"/>
              <a:chOff x="0" y="-28575"/>
              <a:chExt cx="255727" cy="330344"/>
            </a:xfrm>
          </p:grpSpPr>
          <p:sp>
            <p:nvSpPr>
              <p:cNvPr id="1729" name="Google Shape;1729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g2fc2fb5d632_2_0"/>
            <p:cNvGrpSpPr/>
            <p:nvPr/>
          </p:nvGrpSpPr>
          <p:grpSpPr>
            <a:xfrm rot="-4913606">
              <a:off x="2250843" y="892572"/>
              <a:ext cx="146723" cy="189534"/>
              <a:chOff x="0" y="-28575"/>
              <a:chExt cx="255727" cy="330344"/>
            </a:xfrm>
          </p:grpSpPr>
          <p:sp>
            <p:nvSpPr>
              <p:cNvPr id="1732" name="Google Shape;1732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4" name="Google Shape;1734;g2fc2fb5d632_2_0"/>
            <p:cNvGrpSpPr/>
            <p:nvPr/>
          </p:nvGrpSpPr>
          <p:grpSpPr>
            <a:xfrm rot="-4913606">
              <a:off x="2411129" y="915403"/>
              <a:ext cx="146723" cy="189534"/>
              <a:chOff x="0" y="-28575"/>
              <a:chExt cx="255727" cy="330344"/>
            </a:xfrm>
          </p:grpSpPr>
          <p:sp>
            <p:nvSpPr>
              <p:cNvPr id="1735" name="Google Shape;1735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g2fc2fb5d632_2_0"/>
            <p:cNvGrpSpPr/>
            <p:nvPr/>
          </p:nvGrpSpPr>
          <p:grpSpPr>
            <a:xfrm rot="-4913606">
              <a:off x="2570845" y="930852"/>
              <a:ext cx="146723" cy="189534"/>
              <a:chOff x="0" y="-28575"/>
              <a:chExt cx="255727" cy="330344"/>
            </a:xfrm>
          </p:grpSpPr>
          <p:sp>
            <p:nvSpPr>
              <p:cNvPr id="1738" name="Google Shape;1738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g2fc2fb5d632_2_0"/>
            <p:cNvGrpSpPr/>
            <p:nvPr/>
          </p:nvGrpSpPr>
          <p:grpSpPr>
            <a:xfrm rot="-3794058">
              <a:off x="2722999" y="984321"/>
              <a:ext cx="165578" cy="189534"/>
              <a:chOff x="0" y="-28575"/>
              <a:chExt cx="288590" cy="330344"/>
            </a:xfrm>
          </p:grpSpPr>
          <p:sp>
            <p:nvSpPr>
              <p:cNvPr id="1741" name="Google Shape;1741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3" name="Google Shape;1743;g2fc2fb5d632_2_0"/>
            <p:cNvGrpSpPr/>
            <p:nvPr/>
          </p:nvGrpSpPr>
          <p:grpSpPr>
            <a:xfrm rot="-3794058">
              <a:off x="2848912" y="1083659"/>
              <a:ext cx="165578" cy="189534"/>
              <a:chOff x="0" y="-28575"/>
              <a:chExt cx="288590" cy="330344"/>
            </a:xfrm>
          </p:grpSpPr>
          <p:sp>
            <p:nvSpPr>
              <p:cNvPr id="1744" name="Google Shape;1744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6" name="Google Shape;1746;g2fc2fb5d632_2_0"/>
            <p:cNvGrpSpPr/>
            <p:nvPr/>
          </p:nvGrpSpPr>
          <p:grpSpPr>
            <a:xfrm rot="-5135370">
              <a:off x="3010423" y="1108761"/>
              <a:ext cx="150330" cy="189534"/>
              <a:chOff x="0" y="-28575"/>
              <a:chExt cx="262014" cy="330344"/>
            </a:xfrm>
          </p:grpSpPr>
          <p:sp>
            <p:nvSpPr>
              <p:cNvPr id="1747" name="Google Shape;1747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9" name="Google Shape;1749;g2fc2fb5d632_2_0"/>
            <p:cNvGrpSpPr/>
            <p:nvPr/>
          </p:nvGrpSpPr>
          <p:grpSpPr>
            <a:xfrm rot="-5135370">
              <a:off x="3176662" y="1106637"/>
              <a:ext cx="150330" cy="189534"/>
              <a:chOff x="0" y="-28575"/>
              <a:chExt cx="262014" cy="330344"/>
            </a:xfrm>
          </p:grpSpPr>
          <p:sp>
            <p:nvSpPr>
              <p:cNvPr id="1750" name="Google Shape;1750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2" name="Google Shape;1752;g2fc2fb5d632_2_0"/>
            <p:cNvGrpSpPr/>
            <p:nvPr/>
          </p:nvGrpSpPr>
          <p:grpSpPr>
            <a:xfrm rot="-3649582">
              <a:off x="3301780" y="1203626"/>
              <a:ext cx="168231" cy="189534"/>
              <a:chOff x="0" y="-28575"/>
              <a:chExt cx="293214" cy="330344"/>
            </a:xfrm>
          </p:grpSpPr>
          <p:sp>
            <p:nvSpPr>
              <p:cNvPr id="1753" name="Google Shape;1753;g2fc2fb5d632_2_0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g2fc2fb5d632_2_0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g2fc2fb5d632_2_0"/>
            <p:cNvGrpSpPr/>
            <p:nvPr/>
          </p:nvGrpSpPr>
          <p:grpSpPr>
            <a:xfrm rot="-4913606">
              <a:off x="2104278" y="852722"/>
              <a:ext cx="146723" cy="189534"/>
              <a:chOff x="0" y="-28575"/>
              <a:chExt cx="255727" cy="330344"/>
            </a:xfrm>
          </p:grpSpPr>
          <p:sp>
            <p:nvSpPr>
              <p:cNvPr id="1756" name="Google Shape;1756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g2fc2fb5d632_2_0"/>
            <p:cNvGrpSpPr/>
            <p:nvPr/>
          </p:nvGrpSpPr>
          <p:grpSpPr>
            <a:xfrm rot="-4913606">
              <a:off x="2259160" y="874783"/>
              <a:ext cx="146723" cy="189534"/>
              <a:chOff x="0" y="-28575"/>
              <a:chExt cx="255727" cy="330344"/>
            </a:xfrm>
          </p:grpSpPr>
          <p:sp>
            <p:nvSpPr>
              <p:cNvPr id="1759" name="Google Shape;1759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1" name="Google Shape;1761;g2fc2fb5d632_2_0"/>
            <p:cNvGrpSpPr/>
            <p:nvPr/>
          </p:nvGrpSpPr>
          <p:grpSpPr>
            <a:xfrm rot="-4913606">
              <a:off x="2419446" y="897614"/>
              <a:ext cx="146723" cy="189534"/>
              <a:chOff x="0" y="-28575"/>
              <a:chExt cx="255727" cy="330344"/>
            </a:xfrm>
          </p:grpSpPr>
          <p:sp>
            <p:nvSpPr>
              <p:cNvPr id="1762" name="Google Shape;1762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4" name="Google Shape;1764;g2fc2fb5d632_2_0"/>
            <p:cNvGrpSpPr/>
            <p:nvPr/>
          </p:nvGrpSpPr>
          <p:grpSpPr>
            <a:xfrm rot="-4913606">
              <a:off x="2579162" y="913063"/>
              <a:ext cx="146723" cy="189534"/>
              <a:chOff x="0" y="-28575"/>
              <a:chExt cx="255727" cy="330344"/>
            </a:xfrm>
          </p:grpSpPr>
          <p:sp>
            <p:nvSpPr>
              <p:cNvPr id="1765" name="Google Shape;1765;g2fc2fb5d632_2_0"/>
              <p:cNvSpPr/>
              <p:nvPr/>
            </p:nvSpPr>
            <p:spPr>
              <a:xfrm>
                <a:off x="0" y="0"/>
                <a:ext cx="255727" cy="301769"/>
              </a:xfrm>
              <a:custGeom>
                <a:rect b="b" l="l" r="r" t="t"/>
                <a:pathLst>
                  <a:path extrusionOk="0" h="301769" w="255727">
                    <a:moveTo>
                      <a:pt x="127864" y="0"/>
                    </a:moveTo>
                    <a:lnTo>
                      <a:pt x="127864" y="0"/>
                    </a:lnTo>
                    <a:cubicBezTo>
                      <a:pt x="161775" y="0"/>
                      <a:pt x="194298" y="13471"/>
                      <a:pt x="218277" y="37450"/>
                    </a:cubicBezTo>
                    <a:cubicBezTo>
                      <a:pt x="242256" y="61430"/>
                      <a:pt x="255727" y="93952"/>
                      <a:pt x="255727" y="127864"/>
                    </a:cubicBezTo>
                    <a:lnTo>
                      <a:pt x="255727" y="173906"/>
                    </a:lnTo>
                    <a:cubicBezTo>
                      <a:pt x="255727" y="207817"/>
                      <a:pt x="242256" y="240340"/>
                      <a:pt x="218277" y="264319"/>
                    </a:cubicBezTo>
                    <a:cubicBezTo>
                      <a:pt x="194298" y="288298"/>
                      <a:pt x="161775" y="301769"/>
                      <a:pt x="127864" y="301769"/>
                    </a:cubicBezTo>
                    <a:lnTo>
                      <a:pt x="127864" y="301769"/>
                    </a:lnTo>
                    <a:cubicBezTo>
                      <a:pt x="93952" y="301769"/>
                      <a:pt x="61430" y="288298"/>
                      <a:pt x="37450" y="264319"/>
                    </a:cubicBezTo>
                    <a:cubicBezTo>
                      <a:pt x="13471" y="240340"/>
                      <a:pt x="0" y="207817"/>
                      <a:pt x="0" y="173906"/>
                    </a:cubicBezTo>
                    <a:lnTo>
                      <a:pt x="0" y="127864"/>
                    </a:lnTo>
                    <a:cubicBezTo>
                      <a:pt x="0" y="93952"/>
                      <a:pt x="13471" y="61430"/>
                      <a:pt x="37450" y="37450"/>
                    </a:cubicBezTo>
                    <a:cubicBezTo>
                      <a:pt x="61430" y="13471"/>
                      <a:pt x="93952" y="0"/>
                      <a:pt x="127864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g2fc2fb5d632_2_0"/>
              <p:cNvSpPr txBox="1"/>
              <p:nvPr/>
            </p:nvSpPr>
            <p:spPr>
              <a:xfrm>
                <a:off x="0" y="-28575"/>
                <a:ext cx="255727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7" name="Google Shape;1767;g2fc2fb5d632_2_0"/>
            <p:cNvGrpSpPr/>
            <p:nvPr/>
          </p:nvGrpSpPr>
          <p:grpSpPr>
            <a:xfrm rot="-3794058">
              <a:off x="2731316" y="966532"/>
              <a:ext cx="165578" cy="189534"/>
              <a:chOff x="0" y="-28575"/>
              <a:chExt cx="288590" cy="330344"/>
            </a:xfrm>
          </p:grpSpPr>
          <p:sp>
            <p:nvSpPr>
              <p:cNvPr id="1768" name="Google Shape;1768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0" name="Google Shape;1770;g2fc2fb5d632_2_0"/>
            <p:cNvGrpSpPr/>
            <p:nvPr/>
          </p:nvGrpSpPr>
          <p:grpSpPr>
            <a:xfrm rot="-3794058">
              <a:off x="2857229" y="1065870"/>
              <a:ext cx="165578" cy="189534"/>
              <a:chOff x="0" y="-28575"/>
              <a:chExt cx="288590" cy="330344"/>
            </a:xfrm>
          </p:grpSpPr>
          <p:sp>
            <p:nvSpPr>
              <p:cNvPr id="1771" name="Google Shape;1771;g2fc2fb5d632_2_0"/>
              <p:cNvSpPr/>
              <p:nvPr/>
            </p:nvSpPr>
            <p:spPr>
              <a:xfrm>
                <a:off x="0" y="0"/>
                <a:ext cx="288590" cy="301769"/>
              </a:xfrm>
              <a:custGeom>
                <a:rect b="b" l="l" r="r" t="t"/>
                <a:pathLst>
                  <a:path extrusionOk="0" h="301769" w="288590">
                    <a:moveTo>
                      <a:pt x="144295" y="0"/>
                    </a:moveTo>
                    <a:lnTo>
                      <a:pt x="144295" y="0"/>
                    </a:lnTo>
                    <a:cubicBezTo>
                      <a:pt x="223987" y="0"/>
                      <a:pt x="288590" y="64603"/>
                      <a:pt x="288590" y="144295"/>
                    </a:cubicBezTo>
                    <a:lnTo>
                      <a:pt x="288590" y="157475"/>
                    </a:lnTo>
                    <a:cubicBezTo>
                      <a:pt x="288590" y="237166"/>
                      <a:pt x="223987" y="301769"/>
                      <a:pt x="144295" y="301769"/>
                    </a:cubicBezTo>
                    <a:lnTo>
                      <a:pt x="144295" y="301769"/>
                    </a:lnTo>
                    <a:cubicBezTo>
                      <a:pt x="64603" y="301769"/>
                      <a:pt x="0" y="237166"/>
                      <a:pt x="0" y="157475"/>
                    </a:cubicBezTo>
                    <a:lnTo>
                      <a:pt x="0" y="144295"/>
                    </a:lnTo>
                    <a:cubicBezTo>
                      <a:pt x="0" y="64603"/>
                      <a:pt x="64603" y="0"/>
                      <a:pt x="144295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g2fc2fb5d632_2_0"/>
              <p:cNvSpPr txBox="1"/>
              <p:nvPr/>
            </p:nvSpPr>
            <p:spPr>
              <a:xfrm>
                <a:off x="0" y="-28575"/>
                <a:ext cx="288590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3" name="Google Shape;1773;g2fc2fb5d632_2_0"/>
            <p:cNvGrpSpPr/>
            <p:nvPr/>
          </p:nvGrpSpPr>
          <p:grpSpPr>
            <a:xfrm rot="-5135370">
              <a:off x="3018740" y="1090972"/>
              <a:ext cx="150330" cy="189534"/>
              <a:chOff x="0" y="-28575"/>
              <a:chExt cx="262014" cy="330344"/>
            </a:xfrm>
          </p:grpSpPr>
          <p:sp>
            <p:nvSpPr>
              <p:cNvPr id="1774" name="Google Shape;1774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6" name="Google Shape;1776;g2fc2fb5d632_2_0"/>
            <p:cNvGrpSpPr/>
            <p:nvPr/>
          </p:nvGrpSpPr>
          <p:grpSpPr>
            <a:xfrm rot="-5135370">
              <a:off x="3184979" y="1088847"/>
              <a:ext cx="150330" cy="189534"/>
              <a:chOff x="0" y="-28575"/>
              <a:chExt cx="262014" cy="330344"/>
            </a:xfrm>
          </p:grpSpPr>
          <p:sp>
            <p:nvSpPr>
              <p:cNvPr id="1777" name="Google Shape;1777;g2fc2fb5d632_2_0"/>
              <p:cNvSpPr/>
              <p:nvPr/>
            </p:nvSpPr>
            <p:spPr>
              <a:xfrm>
                <a:off x="0" y="0"/>
                <a:ext cx="262014" cy="301769"/>
              </a:xfrm>
              <a:custGeom>
                <a:rect b="b" l="l" r="r" t="t"/>
                <a:pathLst>
                  <a:path extrusionOk="0" h="301769" w="262014">
                    <a:moveTo>
                      <a:pt x="131007" y="0"/>
                    </a:moveTo>
                    <a:lnTo>
                      <a:pt x="131007" y="0"/>
                    </a:lnTo>
                    <a:cubicBezTo>
                      <a:pt x="203360" y="0"/>
                      <a:pt x="262014" y="58654"/>
                      <a:pt x="262014" y="131007"/>
                    </a:cubicBezTo>
                    <a:lnTo>
                      <a:pt x="262014" y="170762"/>
                    </a:lnTo>
                    <a:cubicBezTo>
                      <a:pt x="262014" y="205508"/>
                      <a:pt x="248211" y="238830"/>
                      <a:pt x="223643" y="263398"/>
                    </a:cubicBezTo>
                    <a:cubicBezTo>
                      <a:pt x="199074" y="287967"/>
                      <a:pt x="165752" y="301769"/>
                      <a:pt x="131007" y="301769"/>
                    </a:cubicBezTo>
                    <a:lnTo>
                      <a:pt x="131007" y="301769"/>
                    </a:lnTo>
                    <a:cubicBezTo>
                      <a:pt x="96262" y="301769"/>
                      <a:pt x="62940" y="287967"/>
                      <a:pt x="38371" y="263398"/>
                    </a:cubicBezTo>
                    <a:cubicBezTo>
                      <a:pt x="13802" y="238830"/>
                      <a:pt x="0" y="205508"/>
                      <a:pt x="0" y="170762"/>
                    </a:cubicBezTo>
                    <a:lnTo>
                      <a:pt x="0" y="131007"/>
                    </a:lnTo>
                    <a:cubicBezTo>
                      <a:pt x="0" y="96262"/>
                      <a:pt x="13802" y="62940"/>
                      <a:pt x="38371" y="38371"/>
                    </a:cubicBezTo>
                    <a:cubicBezTo>
                      <a:pt x="62940" y="13802"/>
                      <a:pt x="96262" y="0"/>
                      <a:pt x="1310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g2fc2fb5d632_2_0"/>
              <p:cNvSpPr txBox="1"/>
              <p:nvPr/>
            </p:nvSpPr>
            <p:spPr>
              <a:xfrm>
                <a:off x="0" y="-28575"/>
                <a:ext cx="2620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9" name="Google Shape;1779;g2fc2fb5d632_2_0"/>
            <p:cNvGrpSpPr/>
            <p:nvPr/>
          </p:nvGrpSpPr>
          <p:grpSpPr>
            <a:xfrm rot="-3649582">
              <a:off x="3310097" y="1185837"/>
              <a:ext cx="168231" cy="189534"/>
              <a:chOff x="0" y="-28575"/>
              <a:chExt cx="293214" cy="330344"/>
            </a:xfrm>
          </p:grpSpPr>
          <p:sp>
            <p:nvSpPr>
              <p:cNvPr id="1780" name="Google Shape;1780;g2fc2fb5d632_2_0"/>
              <p:cNvSpPr/>
              <p:nvPr/>
            </p:nvSpPr>
            <p:spPr>
              <a:xfrm>
                <a:off x="0" y="0"/>
                <a:ext cx="293214" cy="301769"/>
              </a:xfrm>
              <a:custGeom>
                <a:rect b="b" l="l" r="r" t="t"/>
                <a:pathLst>
                  <a:path extrusionOk="0" h="301769" w="293214">
                    <a:moveTo>
                      <a:pt x="146607" y="0"/>
                    </a:moveTo>
                    <a:lnTo>
                      <a:pt x="146607" y="0"/>
                    </a:lnTo>
                    <a:cubicBezTo>
                      <a:pt x="227576" y="0"/>
                      <a:pt x="293214" y="65638"/>
                      <a:pt x="293214" y="146607"/>
                    </a:cubicBezTo>
                    <a:lnTo>
                      <a:pt x="293214" y="155162"/>
                    </a:lnTo>
                    <a:cubicBezTo>
                      <a:pt x="293214" y="194045"/>
                      <a:pt x="277768" y="231335"/>
                      <a:pt x="250274" y="258829"/>
                    </a:cubicBezTo>
                    <a:cubicBezTo>
                      <a:pt x="222780" y="286323"/>
                      <a:pt x="185490" y="301769"/>
                      <a:pt x="146607" y="301769"/>
                    </a:cubicBezTo>
                    <a:lnTo>
                      <a:pt x="146607" y="301769"/>
                    </a:lnTo>
                    <a:cubicBezTo>
                      <a:pt x="107724" y="301769"/>
                      <a:pt x="70434" y="286323"/>
                      <a:pt x="42940" y="258829"/>
                    </a:cubicBezTo>
                    <a:cubicBezTo>
                      <a:pt x="15446" y="231335"/>
                      <a:pt x="0" y="194045"/>
                      <a:pt x="0" y="155162"/>
                    </a:cubicBezTo>
                    <a:lnTo>
                      <a:pt x="0" y="146607"/>
                    </a:lnTo>
                    <a:cubicBezTo>
                      <a:pt x="0" y="107724"/>
                      <a:pt x="15446" y="70434"/>
                      <a:pt x="42940" y="42940"/>
                    </a:cubicBezTo>
                    <a:cubicBezTo>
                      <a:pt x="70434" y="15446"/>
                      <a:pt x="107724" y="0"/>
                      <a:pt x="146607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g2fc2fb5d632_2_0"/>
              <p:cNvSpPr txBox="1"/>
              <p:nvPr/>
            </p:nvSpPr>
            <p:spPr>
              <a:xfrm>
                <a:off x="0" y="-28575"/>
                <a:ext cx="293214" cy="330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00" lIns="3900" spcFirstLastPara="1" rIns="3900" wrap="square" tIns="39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2" name="Google Shape;1782;g2fc2fb5d632_2_0"/>
            <p:cNvGrpSpPr/>
            <p:nvPr/>
          </p:nvGrpSpPr>
          <p:grpSpPr>
            <a:xfrm>
              <a:off x="3343648" y="2117129"/>
              <a:ext cx="191548" cy="191548"/>
              <a:chOff x="0" y="0"/>
              <a:chExt cx="812800" cy="812800"/>
            </a:xfrm>
          </p:grpSpPr>
          <p:sp>
            <p:nvSpPr>
              <p:cNvPr id="1783" name="Google Shape;1783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784" name="Google Shape;1784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600" lIns="1600" spcFirstLastPara="1" rIns="1600" wrap="square" tIns="1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5" name="Google Shape;1785;g2fc2fb5d632_2_0"/>
            <p:cNvGrpSpPr/>
            <p:nvPr/>
          </p:nvGrpSpPr>
          <p:grpSpPr>
            <a:xfrm rot="-2930359">
              <a:off x="3343648" y="2129088"/>
              <a:ext cx="191548" cy="191548"/>
              <a:chOff x="0" y="0"/>
              <a:chExt cx="812800" cy="812800"/>
            </a:xfrm>
          </p:grpSpPr>
          <p:sp>
            <p:nvSpPr>
              <p:cNvPr id="1786" name="Google Shape;178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</p:sp>
          <p:sp>
            <p:nvSpPr>
              <p:cNvPr id="1787" name="Google Shape;1787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600" lIns="1600" spcFirstLastPara="1" rIns="1600" wrap="square" tIns="16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8" name="Google Shape;1788;g2fc2fb5d632_2_0"/>
            <p:cNvGrpSpPr/>
            <p:nvPr/>
          </p:nvGrpSpPr>
          <p:grpSpPr>
            <a:xfrm rot="4446332">
              <a:off x="3284352" y="198619"/>
              <a:ext cx="376680" cy="163210"/>
              <a:chOff x="0" y="-28575"/>
              <a:chExt cx="532137" cy="230567"/>
            </a:xfrm>
          </p:grpSpPr>
          <p:sp>
            <p:nvSpPr>
              <p:cNvPr id="1789" name="Google Shape;1789;g2fc2fb5d632_2_0"/>
              <p:cNvSpPr/>
              <p:nvPr/>
            </p:nvSpPr>
            <p:spPr>
              <a:xfrm>
                <a:off x="0" y="0"/>
                <a:ext cx="532137" cy="201992"/>
              </a:xfrm>
              <a:custGeom>
                <a:rect b="b" l="l" r="r" t="t"/>
                <a:pathLst>
                  <a:path extrusionOk="0" h="201992" w="532137">
                    <a:moveTo>
                      <a:pt x="328937" y="0"/>
                    </a:moveTo>
                    <a:cubicBezTo>
                      <a:pt x="441161" y="0"/>
                      <a:pt x="532137" y="45218"/>
                      <a:pt x="532137" y="100996"/>
                    </a:cubicBezTo>
                    <a:cubicBezTo>
                      <a:pt x="532137" y="156775"/>
                      <a:pt x="441161" y="201992"/>
                      <a:pt x="328937" y="201992"/>
                    </a:cubicBezTo>
                    <a:lnTo>
                      <a:pt x="203200" y="201992"/>
                    </a:lnTo>
                    <a:cubicBezTo>
                      <a:pt x="90976" y="201992"/>
                      <a:pt x="0" y="156775"/>
                      <a:pt x="0" y="100996"/>
                    </a:cubicBezTo>
                    <a:cubicBezTo>
                      <a:pt x="0" y="4521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9F6A0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g2fc2fb5d632_2_0"/>
              <p:cNvSpPr txBox="1"/>
              <p:nvPr/>
            </p:nvSpPr>
            <p:spPr>
              <a:xfrm>
                <a:off x="0" y="-28575"/>
                <a:ext cx="532137" cy="230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475" lIns="9475" spcFirstLastPara="1" rIns="9475" wrap="square" tIns="94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1" name="Google Shape;1791;g2fc2fb5d632_2_0"/>
            <p:cNvGrpSpPr/>
            <p:nvPr/>
          </p:nvGrpSpPr>
          <p:grpSpPr>
            <a:xfrm rot="4446332">
              <a:off x="3318294" y="214652"/>
              <a:ext cx="305098" cy="132194"/>
              <a:chOff x="0" y="-28575"/>
              <a:chExt cx="532137" cy="230567"/>
            </a:xfrm>
          </p:grpSpPr>
          <p:sp>
            <p:nvSpPr>
              <p:cNvPr id="1792" name="Google Shape;1792;g2fc2fb5d632_2_0"/>
              <p:cNvSpPr/>
              <p:nvPr/>
            </p:nvSpPr>
            <p:spPr>
              <a:xfrm>
                <a:off x="0" y="0"/>
                <a:ext cx="532137" cy="201992"/>
              </a:xfrm>
              <a:custGeom>
                <a:rect b="b" l="l" r="r" t="t"/>
                <a:pathLst>
                  <a:path extrusionOk="0" h="201992" w="532137">
                    <a:moveTo>
                      <a:pt x="328937" y="0"/>
                    </a:moveTo>
                    <a:cubicBezTo>
                      <a:pt x="441161" y="0"/>
                      <a:pt x="532137" y="45218"/>
                      <a:pt x="532137" y="100996"/>
                    </a:cubicBezTo>
                    <a:cubicBezTo>
                      <a:pt x="532137" y="156775"/>
                      <a:pt x="441161" y="201992"/>
                      <a:pt x="328937" y="201992"/>
                    </a:cubicBezTo>
                    <a:lnTo>
                      <a:pt x="203200" y="201992"/>
                    </a:lnTo>
                    <a:cubicBezTo>
                      <a:pt x="90976" y="201992"/>
                      <a:pt x="0" y="156775"/>
                      <a:pt x="0" y="100996"/>
                    </a:cubicBezTo>
                    <a:cubicBezTo>
                      <a:pt x="0" y="4521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9F6A0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g2fc2fb5d632_2_0"/>
              <p:cNvSpPr txBox="1"/>
              <p:nvPr/>
            </p:nvSpPr>
            <p:spPr>
              <a:xfrm>
                <a:off x="0" y="-28575"/>
                <a:ext cx="532137" cy="230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475" lIns="9475" spcFirstLastPara="1" rIns="9475" wrap="square" tIns="94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4" name="Google Shape;1794;g2fc2fb5d632_2_0"/>
            <p:cNvGrpSpPr/>
            <p:nvPr/>
          </p:nvGrpSpPr>
          <p:grpSpPr>
            <a:xfrm rot="-4900978">
              <a:off x="4272139" y="1573308"/>
              <a:ext cx="48956" cy="31789"/>
              <a:chOff x="0" y="0"/>
              <a:chExt cx="827989" cy="537638"/>
            </a:xfrm>
          </p:grpSpPr>
          <p:sp>
            <p:nvSpPr>
              <p:cNvPr id="1795" name="Google Shape;1795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75" lIns="3775" spcFirstLastPara="1" rIns="3775" wrap="square" tIns="37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7" name="Google Shape;1797;g2fc2fb5d632_2_0"/>
            <p:cNvGrpSpPr/>
            <p:nvPr/>
          </p:nvGrpSpPr>
          <p:grpSpPr>
            <a:xfrm rot="-2148167">
              <a:off x="3080399" y="816665"/>
              <a:ext cx="174698" cy="113436"/>
              <a:chOff x="0" y="0"/>
              <a:chExt cx="827989" cy="537638"/>
            </a:xfrm>
          </p:grpSpPr>
          <p:sp>
            <p:nvSpPr>
              <p:cNvPr id="1798" name="Google Shape;1798;g2fc2fb5d632_2_0"/>
              <p:cNvSpPr/>
              <p:nvPr/>
            </p:nvSpPr>
            <p:spPr>
              <a:xfrm>
                <a:off x="0" y="0"/>
                <a:ext cx="827989" cy="537638"/>
              </a:xfrm>
              <a:custGeom>
                <a:rect b="b" l="l" r="r" t="t"/>
                <a:pathLst>
                  <a:path extrusionOk="0" h="537638" w="827989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g2fc2fb5d632_2_0"/>
              <p:cNvSpPr txBox="1"/>
              <p:nvPr/>
            </p:nvSpPr>
            <p:spPr>
              <a:xfrm>
                <a:off x="38100" y="60325"/>
                <a:ext cx="7366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75" lIns="3775" spcFirstLastPara="1" rIns="3775" wrap="square" tIns="37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0" name="Google Shape;1800;g2fc2fb5d632_2_0"/>
            <p:cNvGrpSpPr/>
            <p:nvPr/>
          </p:nvGrpSpPr>
          <p:grpSpPr>
            <a:xfrm rot="-5048790">
              <a:off x="2194821" y="993978"/>
              <a:ext cx="96194" cy="16295"/>
              <a:chOff x="0" y="-17288"/>
              <a:chExt cx="812800" cy="137681"/>
            </a:xfrm>
          </p:grpSpPr>
          <p:sp>
            <p:nvSpPr>
              <p:cNvPr id="1801" name="Google Shape;1801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3" name="Google Shape;1803;g2fc2fb5d632_2_0"/>
            <p:cNvGrpSpPr/>
            <p:nvPr/>
          </p:nvGrpSpPr>
          <p:grpSpPr>
            <a:xfrm rot="-5048790">
              <a:off x="2355274" y="1007264"/>
              <a:ext cx="96194" cy="16295"/>
              <a:chOff x="0" y="-17288"/>
              <a:chExt cx="812800" cy="137681"/>
            </a:xfrm>
          </p:grpSpPr>
          <p:sp>
            <p:nvSpPr>
              <p:cNvPr id="1804" name="Google Shape;1804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6" name="Google Shape;1806;g2fc2fb5d632_2_0"/>
            <p:cNvGrpSpPr/>
            <p:nvPr/>
          </p:nvGrpSpPr>
          <p:grpSpPr>
            <a:xfrm rot="-5048790">
              <a:off x="2515115" y="1016544"/>
              <a:ext cx="96194" cy="16295"/>
              <a:chOff x="0" y="-17288"/>
              <a:chExt cx="812800" cy="137681"/>
            </a:xfrm>
          </p:grpSpPr>
          <p:sp>
            <p:nvSpPr>
              <p:cNvPr id="1807" name="Google Shape;1807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g2fc2fb5d632_2_0"/>
            <p:cNvGrpSpPr/>
            <p:nvPr/>
          </p:nvGrpSpPr>
          <p:grpSpPr>
            <a:xfrm rot="-4200225">
              <a:off x="2676787" y="1048780"/>
              <a:ext cx="96194" cy="16295"/>
              <a:chOff x="0" y="-17288"/>
              <a:chExt cx="812800" cy="137681"/>
            </a:xfrm>
          </p:grpSpPr>
          <p:sp>
            <p:nvSpPr>
              <p:cNvPr id="1810" name="Google Shape;1810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2" name="Google Shape;1812;g2fc2fb5d632_2_0"/>
            <p:cNvGrpSpPr/>
            <p:nvPr/>
          </p:nvGrpSpPr>
          <p:grpSpPr>
            <a:xfrm rot="-3040428">
              <a:off x="2826745" y="1115016"/>
              <a:ext cx="96194" cy="16295"/>
              <a:chOff x="0" y="-17288"/>
              <a:chExt cx="812800" cy="137681"/>
            </a:xfrm>
          </p:grpSpPr>
          <p:sp>
            <p:nvSpPr>
              <p:cNvPr id="1813" name="Google Shape;1813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5" name="Google Shape;1815;g2fc2fb5d632_2_0"/>
            <p:cNvGrpSpPr/>
            <p:nvPr/>
          </p:nvGrpSpPr>
          <p:grpSpPr>
            <a:xfrm rot="-5046575">
              <a:off x="2967851" y="1175933"/>
              <a:ext cx="96194" cy="16295"/>
              <a:chOff x="0" y="-17288"/>
              <a:chExt cx="812800" cy="137681"/>
            </a:xfrm>
          </p:grpSpPr>
          <p:sp>
            <p:nvSpPr>
              <p:cNvPr id="1816" name="Google Shape;1816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8" name="Google Shape;1818;g2fc2fb5d632_2_0"/>
            <p:cNvGrpSpPr/>
            <p:nvPr/>
          </p:nvGrpSpPr>
          <p:grpSpPr>
            <a:xfrm rot="-5668883">
              <a:off x="3127930" y="1176118"/>
              <a:ext cx="96194" cy="16295"/>
              <a:chOff x="0" y="-17288"/>
              <a:chExt cx="812800" cy="137681"/>
            </a:xfrm>
          </p:grpSpPr>
          <p:sp>
            <p:nvSpPr>
              <p:cNvPr id="1819" name="Google Shape;1819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1" name="Google Shape;1821;g2fc2fb5d632_2_0"/>
            <p:cNvGrpSpPr/>
            <p:nvPr/>
          </p:nvGrpSpPr>
          <p:grpSpPr>
            <a:xfrm rot="-3349977">
              <a:off x="3288245" y="1208872"/>
              <a:ext cx="96194" cy="16295"/>
              <a:chOff x="0" y="-17288"/>
              <a:chExt cx="812800" cy="137681"/>
            </a:xfrm>
          </p:grpSpPr>
          <p:sp>
            <p:nvSpPr>
              <p:cNvPr id="1822" name="Google Shape;1822;g2fc2fb5d632_2_0"/>
              <p:cNvSpPr/>
              <p:nvPr/>
            </p:nvSpPr>
            <p:spPr>
              <a:xfrm>
                <a:off x="0" y="0"/>
                <a:ext cx="812800" cy="120393"/>
              </a:xfrm>
              <a:custGeom>
                <a:rect b="b" l="l" r="r" t="t"/>
                <a:pathLst>
                  <a:path extrusionOk="0" h="120393" w="812800">
                    <a:moveTo>
                      <a:pt x="406400" y="0"/>
                    </a:moveTo>
                    <a:cubicBezTo>
                      <a:pt x="181951" y="0"/>
                      <a:pt x="0" y="26951"/>
                      <a:pt x="0" y="60197"/>
                    </a:cubicBezTo>
                    <a:cubicBezTo>
                      <a:pt x="0" y="93442"/>
                      <a:pt x="181951" y="120393"/>
                      <a:pt x="406400" y="120393"/>
                    </a:cubicBezTo>
                    <a:cubicBezTo>
                      <a:pt x="630849" y="120393"/>
                      <a:pt x="812800" y="93442"/>
                      <a:pt x="812800" y="60197"/>
                    </a:cubicBezTo>
                    <a:cubicBezTo>
                      <a:pt x="812800" y="26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g2fc2fb5d632_2_0"/>
              <p:cNvSpPr txBox="1"/>
              <p:nvPr/>
            </p:nvSpPr>
            <p:spPr>
              <a:xfrm>
                <a:off x="76200" y="-17288"/>
                <a:ext cx="660400" cy="126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4" name="Google Shape;1824;g2fc2fb5d632_2_0"/>
            <p:cNvGrpSpPr/>
            <p:nvPr/>
          </p:nvGrpSpPr>
          <p:grpSpPr>
            <a:xfrm>
              <a:off x="2529015" y="446195"/>
              <a:ext cx="332342" cy="332342"/>
              <a:chOff x="0" y="0"/>
              <a:chExt cx="812800" cy="812800"/>
            </a:xfrm>
          </p:grpSpPr>
          <p:sp>
            <p:nvSpPr>
              <p:cNvPr id="1825" name="Google Shape;182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150" lIns="11150" spcFirstLastPara="1" rIns="11150" wrap="square" tIns="1115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27" name="Google Shape;1827;g2fc2fb5d632_2_0"/>
            <p:cNvCxnSpPr/>
            <p:nvPr/>
          </p:nvCxnSpPr>
          <p:spPr>
            <a:xfrm rot="10800000">
              <a:off x="2849438" y="607754"/>
              <a:ext cx="49955" cy="0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8" name="Google Shape;1828;g2fc2fb5d632_2_0"/>
            <p:cNvCxnSpPr/>
            <p:nvPr/>
          </p:nvCxnSpPr>
          <p:spPr>
            <a:xfrm rot="10800000">
              <a:off x="2692930" y="764262"/>
              <a:ext cx="0" cy="5280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9" name="Google Shape;1829;g2fc2fb5d632_2_0"/>
            <p:cNvCxnSpPr/>
            <p:nvPr/>
          </p:nvCxnSpPr>
          <p:spPr>
            <a:xfrm rot="10800000">
              <a:off x="2791953" y="719645"/>
              <a:ext cx="33818" cy="3676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0" name="Google Shape;1830;g2fc2fb5d632_2_0"/>
            <p:cNvCxnSpPr/>
            <p:nvPr/>
          </p:nvCxnSpPr>
          <p:spPr>
            <a:xfrm>
              <a:off x="2547244" y="461211"/>
              <a:ext cx="35324" cy="35324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1" name="Google Shape;1831;g2fc2fb5d632_2_0"/>
            <p:cNvCxnSpPr/>
            <p:nvPr/>
          </p:nvCxnSpPr>
          <p:spPr>
            <a:xfrm flipH="1">
              <a:off x="2803904" y="459198"/>
              <a:ext cx="37337" cy="37337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2" name="Google Shape;1832;g2fc2fb5d632_2_0"/>
            <p:cNvCxnSpPr/>
            <p:nvPr/>
          </p:nvCxnSpPr>
          <p:spPr>
            <a:xfrm flipH="1">
              <a:off x="2702335" y="408152"/>
              <a:ext cx="2086" cy="4991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3" name="Google Shape;1833;g2fc2fb5d632_2_0"/>
            <p:cNvCxnSpPr/>
            <p:nvPr/>
          </p:nvCxnSpPr>
          <p:spPr>
            <a:xfrm flipH="1" rot="10800000">
              <a:off x="2566051" y="719679"/>
              <a:ext cx="37284" cy="4458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4" name="Google Shape;1834;g2fc2fb5d632_2_0"/>
            <p:cNvCxnSpPr/>
            <p:nvPr/>
          </p:nvCxnSpPr>
          <p:spPr>
            <a:xfrm flipH="1" rot="10800000">
              <a:off x="2487353" y="613292"/>
              <a:ext cx="48855" cy="1042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35" name="Google Shape;1835;g2fc2fb5d632_2_0"/>
            <p:cNvGrpSpPr/>
            <p:nvPr/>
          </p:nvGrpSpPr>
          <p:grpSpPr>
            <a:xfrm rot="-246783">
              <a:off x="2529008" y="445973"/>
              <a:ext cx="332342" cy="332342"/>
              <a:chOff x="0" y="0"/>
              <a:chExt cx="812800" cy="812800"/>
            </a:xfrm>
          </p:grpSpPr>
          <p:sp>
            <p:nvSpPr>
              <p:cNvPr id="1836" name="Google Shape;183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150" lIns="11150" spcFirstLastPara="1" rIns="11150" wrap="square" tIns="1115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38" name="Google Shape;1838;g2fc2fb5d632_2_0"/>
            <p:cNvCxnSpPr/>
            <p:nvPr/>
          </p:nvCxnSpPr>
          <p:spPr>
            <a:xfrm flipH="1">
              <a:off x="2848703" y="592896"/>
              <a:ext cx="49827" cy="3583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9" name="Google Shape;1839;g2fc2fb5d632_2_0"/>
            <p:cNvCxnSpPr/>
            <p:nvPr/>
          </p:nvCxnSpPr>
          <p:spPr>
            <a:xfrm rot="10800000">
              <a:off x="2703824" y="763810"/>
              <a:ext cx="3787" cy="52666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0" name="Google Shape;1840;g2fc2fb5d632_2_0"/>
            <p:cNvCxnSpPr/>
            <p:nvPr/>
          </p:nvCxnSpPr>
          <p:spPr>
            <a:xfrm rot="10800000">
              <a:off x="2799392" y="712206"/>
              <a:ext cx="36368" cy="34248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1" name="Google Shape;1841;g2fc2fb5d632_2_0"/>
            <p:cNvCxnSpPr/>
            <p:nvPr/>
          </p:nvCxnSpPr>
          <p:spPr>
            <a:xfrm>
              <a:off x="2536776" y="471990"/>
              <a:ext cx="37766" cy="32699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2" name="Google Shape;1842;g2fc2fb5d632_2_0"/>
            <p:cNvCxnSpPr/>
            <p:nvPr/>
          </p:nvCxnSpPr>
          <p:spPr>
            <a:xfrm flipH="1">
              <a:off x="2795309" y="448895"/>
              <a:ext cx="34563" cy="39919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3" name="Google Shape;1843;g2fc2fb5d632_2_0"/>
            <p:cNvCxnSpPr/>
            <p:nvPr/>
          </p:nvCxnSpPr>
          <p:spPr>
            <a:xfrm>
              <a:off x="2689744" y="407793"/>
              <a:ext cx="1499" cy="49933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4" name="Google Shape;1844;g2fc2fb5d632_2_0"/>
            <p:cNvCxnSpPr/>
            <p:nvPr/>
          </p:nvCxnSpPr>
          <p:spPr>
            <a:xfrm flipH="1" rot="10800000">
              <a:off x="2577271" y="725769"/>
              <a:ext cx="33991" cy="47142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5" name="Google Shape;1845;g2fc2fb5d632_2_0"/>
            <p:cNvCxnSpPr/>
            <p:nvPr/>
          </p:nvCxnSpPr>
          <p:spPr>
            <a:xfrm flipH="1" rot="10800000">
              <a:off x="2488696" y="624470"/>
              <a:ext cx="47981" cy="13906"/>
            </a:xfrm>
            <a:prstGeom prst="straightConnector1">
              <a:avLst/>
            </a:prstGeom>
            <a:noFill/>
            <a:ln cap="flat" cmpd="sng" w="37325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46" name="Google Shape;1846;g2fc2fb5d632_2_0"/>
            <p:cNvGrpSpPr/>
            <p:nvPr/>
          </p:nvGrpSpPr>
          <p:grpSpPr>
            <a:xfrm rot="-1210771">
              <a:off x="2600050" y="518034"/>
              <a:ext cx="187486" cy="187486"/>
              <a:chOff x="0" y="0"/>
              <a:chExt cx="812800" cy="812800"/>
            </a:xfrm>
          </p:grpSpPr>
          <p:sp>
            <p:nvSpPr>
              <p:cNvPr id="1847" name="Google Shape;1847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275" lIns="6275" spcFirstLastPara="1" rIns="6275" wrap="square" tIns="62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49" name="Google Shape;1849;g2fc2fb5d632_2_0"/>
            <p:cNvCxnSpPr/>
            <p:nvPr/>
          </p:nvCxnSpPr>
          <p:spPr>
            <a:xfrm flipH="1">
              <a:off x="2774574" y="569595"/>
              <a:ext cx="26452" cy="972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0" name="Google Shape;1850;g2fc2fb5d632_2_0"/>
            <p:cNvCxnSpPr/>
            <p:nvPr/>
          </p:nvCxnSpPr>
          <p:spPr>
            <a:xfrm rot="10800000">
              <a:off x="2722159" y="692646"/>
              <a:ext cx="10276" cy="2795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1" name="Google Shape;1851;g2fc2fb5d632_2_0"/>
            <p:cNvCxnSpPr/>
            <p:nvPr/>
          </p:nvCxnSpPr>
          <p:spPr>
            <a:xfrm rot="10800000">
              <a:off x="2765910" y="649751"/>
              <a:ext cx="25062" cy="1288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2" name="Google Shape;1852;g2fc2fb5d632_2_0"/>
            <p:cNvCxnSpPr/>
            <p:nvPr/>
          </p:nvCxnSpPr>
          <p:spPr>
            <a:xfrm>
              <a:off x="2586041" y="560530"/>
              <a:ext cx="25578" cy="1183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3" name="Google Shape;1853;g2fc2fb5d632_2_0"/>
            <p:cNvCxnSpPr/>
            <p:nvPr/>
          </p:nvCxnSpPr>
          <p:spPr>
            <a:xfrm flipH="1">
              <a:off x="2728819" y="502251"/>
              <a:ext cx="12504" cy="2703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4" name="Google Shape;1854;g2fc2fb5d632_2_0"/>
            <p:cNvCxnSpPr/>
            <p:nvPr/>
          </p:nvCxnSpPr>
          <p:spPr>
            <a:xfrm>
              <a:off x="2658942" y="501847"/>
              <a:ext cx="8608" cy="2683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5" name="Google Shape;1855;g2fc2fb5d632_2_0"/>
            <p:cNvCxnSpPr/>
            <p:nvPr/>
          </p:nvCxnSpPr>
          <p:spPr>
            <a:xfrm flipH="1" rot="10800000">
              <a:off x="2654975" y="686475"/>
              <a:ext cx="11066" cy="3086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6" name="Google Shape;1856;g2fc2fb5d632_2_0"/>
            <p:cNvCxnSpPr/>
            <p:nvPr/>
          </p:nvCxnSpPr>
          <p:spPr>
            <a:xfrm flipH="1" rot="10800000">
              <a:off x="2585954" y="643206"/>
              <a:ext cx="23840" cy="1502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57" name="Google Shape;1857;g2fc2fb5d632_2_0"/>
            <p:cNvGrpSpPr/>
            <p:nvPr/>
          </p:nvGrpSpPr>
          <p:grpSpPr>
            <a:xfrm rot="-1457554">
              <a:off x="2600003" y="517918"/>
              <a:ext cx="187486" cy="187486"/>
              <a:chOff x="0" y="0"/>
              <a:chExt cx="812800" cy="812800"/>
            </a:xfrm>
          </p:grpSpPr>
          <p:sp>
            <p:nvSpPr>
              <p:cNvPr id="1858" name="Google Shape;185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275" lIns="6275" spcFirstLastPara="1" rIns="6275" wrap="square" tIns="62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60" name="Google Shape;1860;g2fc2fb5d632_2_0"/>
            <p:cNvCxnSpPr/>
            <p:nvPr/>
          </p:nvCxnSpPr>
          <p:spPr>
            <a:xfrm flipH="1">
              <a:off x="2771990" y="561896"/>
              <a:ext cx="25686" cy="1159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1" name="Google Shape;1861;g2fc2fb5d632_2_0"/>
            <p:cNvCxnSpPr/>
            <p:nvPr/>
          </p:nvCxnSpPr>
          <p:spPr>
            <a:xfrm rot="10800000">
              <a:off x="2727839" y="690287"/>
              <a:ext cx="12255" cy="2715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2" name="Google Shape;1862;g2fc2fb5d632_2_0"/>
            <p:cNvCxnSpPr/>
            <p:nvPr/>
          </p:nvCxnSpPr>
          <p:spPr>
            <a:xfrm rot="10800000">
              <a:off x="2768401" y="644364"/>
              <a:ext cx="25922" cy="1105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3" name="Google Shape;1863;g2fc2fb5d632_2_0"/>
            <p:cNvCxnSpPr/>
            <p:nvPr/>
          </p:nvCxnSpPr>
          <p:spPr>
            <a:xfrm>
              <a:off x="2582596" y="568274"/>
              <a:ext cx="26361" cy="996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4" name="Google Shape;1864;g2fc2fb5d632_2_0"/>
            <p:cNvCxnSpPr/>
            <p:nvPr/>
          </p:nvCxnSpPr>
          <p:spPr>
            <a:xfrm flipH="1">
              <a:off x="2722765" y="499007"/>
              <a:ext cx="10533" cy="27863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5" name="Google Shape;1865;g2fc2fb5d632_2_0"/>
            <p:cNvCxnSpPr/>
            <p:nvPr/>
          </p:nvCxnSpPr>
          <p:spPr>
            <a:xfrm>
              <a:off x="2651101" y="504513"/>
              <a:ext cx="10511" cy="2614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6" name="Google Shape;1866;g2fc2fb5d632_2_0"/>
            <p:cNvCxnSpPr/>
            <p:nvPr/>
          </p:nvCxnSpPr>
          <p:spPr>
            <a:xfrm flipH="1" rot="10800000">
              <a:off x="2662600" y="688157"/>
              <a:ext cx="8824" cy="315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7" name="Google Shape;1867;g2fc2fb5d632_2_0"/>
            <p:cNvCxnSpPr/>
            <p:nvPr/>
          </p:nvCxnSpPr>
          <p:spPr>
            <a:xfrm flipH="1" rot="10800000">
              <a:off x="2589517" y="649033"/>
              <a:ext cx="22700" cy="1670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68" name="Google Shape;1868;g2fc2fb5d632_2_0"/>
            <p:cNvGrpSpPr/>
            <p:nvPr/>
          </p:nvGrpSpPr>
          <p:grpSpPr>
            <a:xfrm>
              <a:off x="2261757" y="547800"/>
              <a:ext cx="86713" cy="86713"/>
              <a:chOff x="0" y="0"/>
              <a:chExt cx="812800" cy="812800"/>
            </a:xfrm>
          </p:grpSpPr>
          <p:sp>
            <p:nvSpPr>
              <p:cNvPr id="1869" name="Google Shape;186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70" name="Google Shape;1870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g2fc2fb5d632_2_0"/>
            <p:cNvGrpSpPr/>
            <p:nvPr/>
          </p:nvGrpSpPr>
          <p:grpSpPr>
            <a:xfrm rot="-2930359">
              <a:off x="2261757" y="553214"/>
              <a:ext cx="86713" cy="86713"/>
              <a:chOff x="0" y="0"/>
              <a:chExt cx="812800" cy="812800"/>
            </a:xfrm>
          </p:grpSpPr>
          <p:sp>
            <p:nvSpPr>
              <p:cNvPr id="1872" name="Google Shape;1872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4" name="Google Shape;1874;g2fc2fb5d632_2_0"/>
            <p:cNvGrpSpPr/>
            <p:nvPr/>
          </p:nvGrpSpPr>
          <p:grpSpPr>
            <a:xfrm>
              <a:off x="2310153" y="579465"/>
              <a:ext cx="86713" cy="86713"/>
              <a:chOff x="0" y="0"/>
              <a:chExt cx="812800" cy="812800"/>
            </a:xfrm>
          </p:grpSpPr>
          <p:sp>
            <p:nvSpPr>
              <p:cNvPr id="1875" name="Google Shape;187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76" name="Google Shape;1876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7" name="Google Shape;1877;g2fc2fb5d632_2_0"/>
            <p:cNvGrpSpPr/>
            <p:nvPr/>
          </p:nvGrpSpPr>
          <p:grpSpPr>
            <a:xfrm rot="-2930359">
              <a:off x="2310153" y="584878"/>
              <a:ext cx="86713" cy="86713"/>
              <a:chOff x="0" y="0"/>
              <a:chExt cx="812800" cy="812800"/>
            </a:xfrm>
          </p:grpSpPr>
          <p:sp>
            <p:nvSpPr>
              <p:cNvPr id="1878" name="Google Shape;187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25" lIns="725" spcFirstLastPara="1" rIns="725" wrap="square" tIns="72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g2fc2fb5d632_2_0"/>
            <p:cNvGrpSpPr/>
            <p:nvPr/>
          </p:nvGrpSpPr>
          <p:grpSpPr>
            <a:xfrm>
              <a:off x="2269470" y="561718"/>
              <a:ext cx="61967" cy="61967"/>
              <a:chOff x="0" y="0"/>
              <a:chExt cx="812800" cy="812800"/>
            </a:xfrm>
          </p:grpSpPr>
          <p:sp>
            <p:nvSpPr>
              <p:cNvPr id="1881" name="Google Shape;188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82" name="Google Shape;1882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g2fc2fb5d632_2_0"/>
            <p:cNvGrpSpPr/>
            <p:nvPr/>
          </p:nvGrpSpPr>
          <p:grpSpPr>
            <a:xfrm rot="-2930359">
              <a:off x="2269470" y="565587"/>
              <a:ext cx="61967" cy="61967"/>
              <a:chOff x="0" y="0"/>
              <a:chExt cx="812800" cy="812800"/>
            </a:xfrm>
          </p:grpSpPr>
          <p:sp>
            <p:nvSpPr>
              <p:cNvPr id="1884" name="Google Shape;1884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6" name="Google Shape;1886;g2fc2fb5d632_2_0"/>
            <p:cNvGrpSpPr/>
            <p:nvPr/>
          </p:nvGrpSpPr>
          <p:grpSpPr>
            <a:xfrm>
              <a:off x="2322526" y="593383"/>
              <a:ext cx="61967" cy="61967"/>
              <a:chOff x="0" y="0"/>
              <a:chExt cx="812800" cy="812800"/>
            </a:xfrm>
          </p:grpSpPr>
          <p:sp>
            <p:nvSpPr>
              <p:cNvPr id="1887" name="Google Shape;1887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88" name="Google Shape;1888;g2fc2fb5d632_2_0"/>
              <p:cNvSpPr txBox="1"/>
              <p:nvPr/>
            </p:nvSpPr>
            <p:spPr>
              <a:xfrm>
                <a:off x="190500" y="161925"/>
                <a:ext cx="43180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9" name="Google Shape;1889;g2fc2fb5d632_2_0"/>
            <p:cNvGrpSpPr/>
            <p:nvPr/>
          </p:nvGrpSpPr>
          <p:grpSpPr>
            <a:xfrm rot="-2930359">
              <a:off x="2322526" y="597251"/>
              <a:ext cx="61967" cy="61967"/>
              <a:chOff x="0" y="0"/>
              <a:chExt cx="812800" cy="812800"/>
            </a:xfrm>
          </p:grpSpPr>
          <p:sp>
            <p:nvSpPr>
              <p:cNvPr id="1890" name="Google Shape;189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 cap="sq" cmpd="sng" w="38100">
                <a:solidFill>
                  <a:srgbClr val="B32BD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0" lIns="500" spcFirstLastPara="1" rIns="500" wrap="square" tIns="500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2" name="Google Shape;1892;g2fc2fb5d632_2_0"/>
            <p:cNvGrpSpPr/>
            <p:nvPr/>
          </p:nvGrpSpPr>
          <p:grpSpPr>
            <a:xfrm>
              <a:off x="3895109" y="566189"/>
              <a:ext cx="283340" cy="283340"/>
              <a:chOff x="0" y="0"/>
              <a:chExt cx="812800" cy="812800"/>
            </a:xfrm>
          </p:grpSpPr>
          <p:sp>
            <p:nvSpPr>
              <p:cNvPr id="1893" name="Google Shape;1893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5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5" name="Google Shape;1895;g2fc2fb5d632_2_0"/>
            <p:cNvGrpSpPr/>
            <p:nvPr/>
          </p:nvGrpSpPr>
          <p:grpSpPr>
            <a:xfrm>
              <a:off x="3849797" y="951041"/>
              <a:ext cx="212471" cy="212471"/>
              <a:chOff x="0" y="0"/>
              <a:chExt cx="812800" cy="812800"/>
            </a:xfrm>
          </p:grpSpPr>
          <p:sp>
            <p:nvSpPr>
              <p:cNvPr id="1896" name="Google Shape;189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897" name="Google Shape;1897;g2fc2fb5d632_2_0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8" name="Google Shape;1898;g2fc2fb5d632_2_0"/>
            <p:cNvGrpSpPr/>
            <p:nvPr/>
          </p:nvGrpSpPr>
          <p:grpSpPr>
            <a:xfrm>
              <a:off x="3875784" y="977988"/>
              <a:ext cx="158578" cy="158578"/>
              <a:chOff x="0" y="0"/>
              <a:chExt cx="812800" cy="812800"/>
            </a:xfrm>
          </p:grpSpPr>
          <p:sp>
            <p:nvSpPr>
              <p:cNvPr id="1899" name="Google Shape;189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900" name="Google Shape;1900;g2fc2fb5d632_2_0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1" name="Google Shape;1901;g2fc2fb5d632_2_0"/>
            <p:cNvGrpSpPr/>
            <p:nvPr/>
          </p:nvGrpSpPr>
          <p:grpSpPr>
            <a:xfrm>
              <a:off x="3908739" y="1009984"/>
              <a:ext cx="94587" cy="94587"/>
              <a:chOff x="0" y="0"/>
              <a:chExt cx="812800" cy="812800"/>
            </a:xfrm>
          </p:grpSpPr>
          <p:sp>
            <p:nvSpPr>
              <p:cNvPr id="1902" name="Google Shape;1902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903" name="Google Shape;1903;g2fc2fb5d632_2_0"/>
              <p:cNvSpPr txBox="1"/>
              <p:nvPr/>
            </p:nvSpPr>
            <p:spPr>
              <a:xfrm>
                <a:off x="63500" y="44450"/>
                <a:ext cx="685800" cy="704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475" lIns="11475" spcFirstLastPara="1" rIns="11475" wrap="square" tIns="114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4" name="Google Shape;1904;g2fc2fb5d632_2_0"/>
            <p:cNvGrpSpPr/>
            <p:nvPr/>
          </p:nvGrpSpPr>
          <p:grpSpPr>
            <a:xfrm>
              <a:off x="3684636" y="2133147"/>
              <a:ext cx="101823" cy="101823"/>
              <a:chOff x="0" y="0"/>
              <a:chExt cx="812800" cy="812800"/>
            </a:xfrm>
          </p:grpSpPr>
          <p:sp>
            <p:nvSpPr>
              <p:cNvPr id="1905" name="Google Shape;190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7" name="Google Shape;1907;g2fc2fb5d632_2_0"/>
            <p:cNvGrpSpPr/>
            <p:nvPr/>
          </p:nvGrpSpPr>
          <p:grpSpPr>
            <a:xfrm>
              <a:off x="3687450" y="1944580"/>
              <a:ext cx="101823" cy="101823"/>
              <a:chOff x="0" y="0"/>
              <a:chExt cx="812800" cy="812800"/>
            </a:xfrm>
          </p:grpSpPr>
          <p:sp>
            <p:nvSpPr>
              <p:cNvPr id="1908" name="Google Shape;190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0" name="Google Shape;1910;g2fc2fb5d632_2_0"/>
            <p:cNvGrpSpPr/>
            <p:nvPr/>
          </p:nvGrpSpPr>
          <p:grpSpPr>
            <a:xfrm>
              <a:off x="3574563" y="1824032"/>
              <a:ext cx="101823" cy="101823"/>
              <a:chOff x="0" y="0"/>
              <a:chExt cx="812800" cy="812800"/>
            </a:xfrm>
          </p:grpSpPr>
          <p:sp>
            <p:nvSpPr>
              <p:cNvPr id="1911" name="Google Shape;191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3" name="Google Shape;1913;g2fc2fb5d632_2_0"/>
            <p:cNvGrpSpPr/>
            <p:nvPr/>
          </p:nvGrpSpPr>
          <p:grpSpPr>
            <a:xfrm>
              <a:off x="3594606" y="1647987"/>
              <a:ext cx="101823" cy="101823"/>
              <a:chOff x="0" y="0"/>
              <a:chExt cx="812800" cy="812800"/>
            </a:xfrm>
          </p:grpSpPr>
          <p:sp>
            <p:nvSpPr>
              <p:cNvPr id="1914" name="Google Shape;1914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6" name="Google Shape;1916;g2fc2fb5d632_2_0"/>
            <p:cNvGrpSpPr/>
            <p:nvPr/>
          </p:nvGrpSpPr>
          <p:grpSpPr>
            <a:xfrm rot="3537124">
              <a:off x="3190876" y="1477210"/>
              <a:ext cx="108773" cy="108773"/>
              <a:chOff x="0" y="0"/>
              <a:chExt cx="812800" cy="812800"/>
            </a:xfrm>
          </p:grpSpPr>
          <p:sp>
            <p:nvSpPr>
              <p:cNvPr id="1917" name="Google Shape;1917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918" name="Google Shape;1918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9" name="Google Shape;1919;g2fc2fb5d632_2_0"/>
            <p:cNvGrpSpPr/>
            <p:nvPr/>
          </p:nvGrpSpPr>
          <p:grpSpPr>
            <a:xfrm rot="3537124">
              <a:off x="3169964" y="1561383"/>
              <a:ext cx="108773" cy="108773"/>
              <a:chOff x="0" y="0"/>
              <a:chExt cx="812800" cy="812800"/>
            </a:xfrm>
          </p:grpSpPr>
          <p:sp>
            <p:nvSpPr>
              <p:cNvPr id="1920" name="Google Shape;192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921" name="Google Shape;1921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2" name="Google Shape;1922;g2fc2fb5d632_2_0"/>
            <p:cNvGrpSpPr/>
            <p:nvPr/>
          </p:nvGrpSpPr>
          <p:grpSpPr>
            <a:xfrm rot="3537124">
              <a:off x="3099311" y="1494311"/>
              <a:ext cx="108773" cy="108773"/>
              <a:chOff x="0" y="0"/>
              <a:chExt cx="812800" cy="812800"/>
            </a:xfrm>
          </p:grpSpPr>
          <p:sp>
            <p:nvSpPr>
              <p:cNvPr id="1923" name="Google Shape;1923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</p:sp>
          <p:sp>
            <p:nvSpPr>
              <p:cNvPr id="1924" name="Google Shape;1924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5" name="Google Shape;1925;g2fc2fb5d632_2_0"/>
            <p:cNvGrpSpPr/>
            <p:nvPr/>
          </p:nvGrpSpPr>
          <p:grpSpPr>
            <a:xfrm rot="3123828">
              <a:off x="3174570" y="1493907"/>
              <a:ext cx="108773" cy="108773"/>
              <a:chOff x="0" y="0"/>
              <a:chExt cx="812800" cy="812800"/>
            </a:xfrm>
          </p:grpSpPr>
          <p:sp>
            <p:nvSpPr>
              <p:cNvPr id="1926" name="Google Shape;1926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927" name="Google Shape;1927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8" name="Google Shape;1928;g2fc2fb5d632_2_0"/>
            <p:cNvGrpSpPr/>
            <p:nvPr/>
          </p:nvGrpSpPr>
          <p:grpSpPr>
            <a:xfrm rot="3123828">
              <a:off x="3163904" y="1579980"/>
              <a:ext cx="108773" cy="108773"/>
              <a:chOff x="0" y="0"/>
              <a:chExt cx="812800" cy="812800"/>
            </a:xfrm>
          </p:grpSpPr>
          <p:sp>
            <p:nvSpPr>
              <p:cNvPr id="1929" name="Google Shape;192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930" name="Google Shape;1930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1" name="Google Shape;1931;g2fc2fb5d632_2_0"/>
            <p:cNvGrpSpPr/>
            <p:nvPr/>
          </p:nvGrpSpPr>
          <p:grpSpPr>
            <a:xfrm rot="3123828">
              <a:off x="3085717" y="1521866"/>
              <a:ext cx="108773" cy="108773"/>
              <a:chOff x="0" y="0"/>
              <a:chExt cx="812800" cy="812800"/>
            </a:xfrm>
          </p:grpSpPr>
          <p:sp>
            <p:nvSpPr>
              <p:cNvPr id="1932" name="Google Shape;1932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</p:sp>
          <p:sp>
            <p:nvSpPr>
              <p:cNvPr id="1933" name="Google Shape;1933;g2fc2fb5d632_2_0"/>
              <p:cNvSpPr txBox="1"/>
              <p:nvPr/>
            </p:nvSpPr>
            <p:spPr>
              <a:xfrm>
                <a:off x="88900" y="69850"/>
                <a:ext cx="635000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425" lIns="10425" spcFirstLastPara="1" rIns="10425" wrap="square" tIns="104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4" name="Google Shape;1934;g2fc2fb5d632_2_0"/>
            <p:cNvGrpSpPr/>
            <p:nvPr/>
          </p:nvGrpSpPr>
          <p:grpSpPr>
            <a:xfrm>
              <a:off x="3936122" y="607202"/>
              <a:ext cx="100657" cy="100657"/>
              <a:chOff x="0" y="0"/>
              <a:chExt cx="812800" cy="812800"/>
            </a:xfrm>
          </p:grpSpPr>
          <p:sp>
            <p:nvSpPr>
              <p:cNvPr id="1935" name="Google Shape;1935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g2fc2fb5d632_2_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1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7" name="Google Shape;1937;g2fc2fb5d632_2_0"/>
            <p:cNvGrpSpPr/>
            <p:nvPr/>
          </p:nvGrpSpPr>
          <p:grpSpPr>
            <a:xfrm>
              <a:off x="2886227" y="649199"/>
              <a:ext cx="117295" cy="117295"/>
              <a:chOff x="0" y="0"/>
              <a:chExt cx="812800" cy="812800"/>
            </a:xfrm>
          </p:grpSpPr>
          <p:sp>
            <p:nvSpPr>
              <p:cNvPr id="1938" name="Google Shape;1938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25" lIns="3925" spcFirstLastPara="1" rIns="3925" wrap="square" tIns="39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40" name="Google Shape;1940;g2fc2fb5d632_2_0"/>
            <p:cNvCxnSpPr/>
            <p:nvPr/>
          </p:nvCxnSpPr>
          <p:spPr>
            <a:xfrm rot="10800000">
              <a:off x="2999315" y="706219"/>
              <a:ext cx="17631" cy="0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1" name="Google Shape;1941;g2fc2fb5d632_2_0"/>
            <p:cNvCxnSpPr/>
            <p:nvPr/>
          </p:nvCxnSpPr>
          <p:spPr>
            <a:xfrm rot="10800000">
              <a:off x="2944078" y="761456"/>
              <a:ext cx="0" cy="1863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2" name="Google Shape;1942;g2fc2fb5d632_2_0"/>
            <p:cNvCxnSpPr/>
            <p:nvPr/>
          </p:nvCxnSpPr>
          <p:spPr>
            <a:xfrm rot="10800000">
              <a:off x="2979027" y="745709"/>
              <a:ext cx="11935" cy="129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3" name="Google Shape;1943;g2fc2fb5d632_2_0"/>
            <p:cNvCxnSpPr/>
            <p:nvPr/>
          </p:nvCxnSpPr>
          <p:spPr>
            <a:xfrm>
              <a:off x="2892660" y="654499"/>
              <a:ext cx="12467" cy="1246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4" name="Google Shape;1944;g2fc2fb5d632_2_0"/>
            <p:cNvCxnSpPr/>
            <p:nvPr/>
          </p:nvCxnSpPr>
          <p:spPr>
            <a:xfrm flipH="1">
              <a:off x="2983244" y="653788"/>
              <a:ext cx="13177" cy="1317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5" name="Google Shape;1945;g2fc2fb5d632_2_0"/>
            <p:cNvCxnSpPr/>
            <p:nvPr/>
          </p:nvCxnSpPr>
          <p:spPr>
            <a:xfrm flipH="1">
              <a:off x="2947397" y="635772"/>
              <a:ext cx="736" cy="17616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6" name="Google Shape;1946;g2fc2fb5d632_2_0"/>
            <p:cNvCxnSpPr/>
            <p:nvPr/>
          </p:nvCxnSpPr>
          <p:spPr>
            <a:xfrm flipH="1" rot="10800000">
              <a:off x="2899298" y="745721"/>
              <a:ext cx="13159" cy="1573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7" name="Google Shape;1947;g2fc2fb5d632_2_0"/>
            <p:cNvCxnSpPr/>
            <p:nvPr/>
          </p:nvCxnSpPr>
          <p:spPr>
            <a:xfrm flipH="1" rot="10800000">
              <a:off x="2871523" y="708173"/>
              <a:ext cx="17243" cy="368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48" name="Google Shape;1948;g2fc2fb5d632_2_0"/>
            <p:cNvGrpSpPr/>
            <p:nvPr/>
          </p:nvGrpSpPr>
          <p:grpSpPr>
            <a:xfrm rot="-246783">
              <a:off x="2886224" y="649121"/>
              <a:ext cx="117295" cy="117295"/>
              <a:chOff x="0" y="0"/>
              <a:chExt cx="812800" cy="812800"/>
            </a:xfrm>
          </p:grpSpPr>
          <p:sp>
            <p:nvSpPr>
              <p:cNvPr id="1949" name="Google Shape;1949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25" lIns="3925" spcFirstLastPara="1" rIns="3925" wrap="square" tIns="3925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51" name="Google Shape;1951;g2fc2fb5d632_2_0"/>
            <p:cNvCxnSpPr/>
            <p:nvPr/>
          </p:nvCxnSpPr>
          <p:spPr>
            <a:xfrm flipH="1">
              <a:off x="2999056" y="700975"/>
              <a:ext cx="17586" cy="126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2" name="Google Shape;1952;g2fc2fb5d632_2_0"/>
            <p:cNvCxnSpPr/>
            <p:nvPr/>
          </p:nvCxnSpPr>
          <p:spPr>
            <a:xfrm rot="10800000">
              <a:off x="2947923" y="761296"/>
              <a:ext cx="1337" cy="1858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3" name="Google Shape;1953;g2fc2fb5d632_2_0"/>
            <p:cNvCxnSpPr/>
            <p:nvPr/>
          </p:nvCxnSpPr>
          <p:spPr>
            <a:xfrm rot="10800000">
              <a:off x="2981652" y="743083"/>
              <a:ext cx="12835" cy="1208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4" name="Google Shape;1954;g2fc2fb5d632_2_0"/>
            <p:cNvCxnSpPr/>
            <p:nvPr/>
          </p:nvCxnSpPr>
          <p:spPr>
            <a:xfrm>
              <a:off x="2888966" y="658303"/>
              <a:ext cx="13329" cy="1154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5" name="Google Shape;1955;g2fc2fb5d632_2_0"/>
            <p:cNvCxnSpPr/>
            <p:nvPr/>
          </p:nvCxnSpPr>
          <p:spPr>
            <a:xfrm flipH="1">
              <a:off x="2980211" y="650152"/>
              <a:ext cx="12198" cy="1408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6" name="Google Shape;1956;g2fc2fb5d632_2_0"/>
            <p:cNvCxnSpPr/>
            <p:nvPr/>
          </p:nvCxnSpPr>
          <p:spPr>
            <a:xfrm>
              <a:off x="2942954" y="635646"/>
              <a:ext cx="529" cy="17623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7" name="Google Shape;1957;g2fc2fb5d632_2_0"/>
            <p:cNvCxnSpPr/>
            <p:nvPr/>
          </p:nvCxnSpPr>
          <p:spPr>
            <a:xfrm flipH="1" rot="10800000">
              <a:off x="2903258" y="747870"/>
              <a:ext cx="11996" cy="1663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8" name="Google Shape;1958;g2fc2fb5d632_2_0"/>
            <p:cNvCxnSpPr/>
            <p:nvPr/>
          </p:nvCxnSpPr>
          <p:spPr>
            <a:xfrm flipH="1" rot="10800000">
              <a:off x="2871997" y="712118"/>
              <a:ext cx="16934" cy="490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59" name="Google Shape;1959;g2fc2fb5d632_2_0"/>
            <p:cNvGrpSpPr/>
            <p:nvPr/>
          </p:nvGrpSpPr>
          <p:grpSpPr>
            <a:xfrm rot="-1210771">
              <a:off x="2911298" y="674553"/>
              <a:ext cx="66170" cy="66170"/>
              <a:chOff x="0" y="0"/>
              <a:chExt cx="812800" cy="812800"/>
            </a:xfrm>
          </p:grpSpPr>
          <p:sp>
            <p:nvSpPr>
              <p:cNvPr id="1960" name="Google Shape;1960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E7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00" lIns="2200" spcFirstLastPara="1" rIns="2200" wrap="square" tIns="220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62" name="Google Shape;1962;g2fc2fb5d632_2_0"/>
            <p:cNvCxnSpPr/>
            <p:nvPr/>
          </p:nvCxnSpPr>
          <p:spPr>
            <a:xfrm flipH="1">
              <a:off x="2972893" y="692751"/>
              <a:ext cx="9336" cy="343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3" name="Google Shape;1963;g2fc2fb5d632_2_0"/>
            <p:cNvCxnSpPr/>
            <p:nvPr/>
          </p:nvCxnSpPr>
          <p:spPr>
            <a:xfrm rot="10800000">
              <a:off x="2954394" y="736180"/>
              <a:ext cx="3627" cy="9868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4" name="Google Shape;1964;g2fc2fb5d632_2_0"/>
            <p:cNvCxnSpPr/>
            <p:nvPr/>
          </p:nvCxnSpPr>
          <p:spPr>
            <a:xfrm rot="10800000">
              <a:off x="2969835" y="721041"/>
              <a:ext cx="8845" cy="454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5" name="Google Shape;1965;g2fc2fb5d632_2_0"/>
            <p:cNvCxnSpPr/>
            <p:nvPr/>
          </p:nvCxnSpPr>
          <p:spPr>
            <a:xfrm>
              <a:off x="2906353" y="689552"/>
              <a:ext cx="9028" cy="4175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6" name="Google Shape;1966;g2fc2fb5d632_2_0"/>
            <p:cNvCxnSpPr/>
            <p:nvPr/>
          </p:nvCxnSpPr>
          <p:spPr>
            <a:xfrm flipH="1">
              <a:off x="2956744" y="668983"/>
              <a:ext cx="4413" cy="954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7" name="Google Shape;1967;g2fc2fb5d632_2_0"/>
            <p:cNvCxnSpPr/>
            <p:nvPr/>
          </p:nvCxnSpPr>
          <p:spPr>
            <a:xfrm>
              <a:off x="2932083" y="668840"/>
              <a:ext cx="3038" cy="9471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8" name="Google Shape;1968;g2fc2fb5d632_2_0"/>
            <p:cNvCxnSpPr/>
            <p:nvPr/>
          </p:nvCxnSpPr>
          <p:spPr>
            <a:xfrm flipH="1" rot="10800000">
              <a:off x="2930683" y="734002"/>
              <a:ext cx="3906" cy="1089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9" name="Google Shape;1969;g2fc2fb5d632_2_0"/>
            <p:cNvCxnSpPr/>
            <p:nvPr/>
          </p:nvCxnSpPr>
          <p:spPr>
            <a:xfrm flipH="1" rot="10800000">
              <a:off x="2906323" y="718731"/>
              <a:ext cx="8414" cy="530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70" name="Google Shape;1970;g2fc2fb5d632_2_0"/>
            <p:cNvGrpSpPr/>
            <p:nvPr/>
          </p:nvGrpSpPr>
          <p:grpSpPr>
            <a:xfrm rot="-1457554">
              <a:off x="2911281" y="674512"/>
              <a:ext cx="66170" cy="66170"/>
              <a:chOff x="0" y="0"/>
              <a:chExt cx="812800" cy="812800"/>
            </a:xfrm>
          </p:grpSpPr>
          <p:sp>
            <p:nvSpPr>
              <p:cNvPr id="1971" name="Google Shape;1971;g2fc2fb5d632_2_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g2fc2fb5d632_2_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00" lIns="2200" spcFirstLastPara="1" rIns="2200" wrap="square" tIns="2200">
                <a:noAutofit/>
              </a:bodyPr>
              <a:lstStyle/>
              <a:p>
                <a:pPr indent="0" lvl="0" marL="0" marR="0" rtl="0" algn="ctr">
                  <a:lnSpc>
                    <a:spcPct val="9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73" name="Google Shape;1973;g2fc2fb5d632_2_0"/>
            <p:cNvCxnSpPr/>
            <p:nvPr/>
          </p:nvCxnSpPr>
          <p:spPr>
            <a:xfrm flipH="1">
              <a:off x="2971981" y="690034"/>
              <a:ext cx="9066" cy="409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4" name="Google Shape;1974;g2fc2fb5d632_2_0"/>
            <p:cNvCxnSpPr/>
            <p:nvPr/>
          </p:nvCxnSpPr>
          <p:spPr>
            <a:xfrm rot="10800000">
              <a:off x="2956399" y="735347"/>
              <a:ext cx="4325" cy="958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5" name="Google Shape;1975;g2fc2fb5d632_2_0"/>
            <p:cNvCxnSpPr/>
            <p:nvPr/>
          </p:nvCxnSpPr>
          <p:spPr>
            <a:xfrm rot="10800000">
              <a:off x="2970714" y="719140"/>
              <a:ext cx="9149" cy="3902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6" name="Google Shape;1976;g2fc2fb5d632_2_0"/>
            <p:cNvCxnSpPr/>
            <p:nvPr/>
          </p:nvCxnSpPr>
          <p:spPr>
            <a:xfrm>
              <a:off x="2905137" y="692285"/>
              <a:ext cx="9304" cy="3517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7" name="Google Shape;1977;g2fc2fb5d632_2_0"/>
            <p:cNvCxnSpPr/>
            <p:nvPr/>
          </p:nvCxnSpPr>
          <p:spPr>
            <a:xfrm flipH="1">
              <a:off x="2954608" y="667838"/>
              <a:ext cx="3717" cy="983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8" name="Google Shape;1978;g2fc2fb5d632_2_0"/>
            <p:cNvCxnSpPr/>
            <p:nvPr/>
          </p:nvCxnSpPr>
          <p:spPr>
            <a:xfrm>
              <a:off x="2929315" y="669782"/>
              <a:ext cx="3710" cy="9229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9" name="Google Shape;1979;g2fc2fb5d632_2_0"/>
            <p:cNvCxnSpPr/>
            <p:nvPr/>
          </p:nvCxnSpPr>
          <p:spPr>
            <a:xfrm flipH="1" rot="10800000">
              <a:off x="2933373" y="734596"/>
              <a:ext cx="3114" cy="1114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0" name="Google Shape;1980;g2fc2fb5d632_2_0"/>
            <p:cNvCxnSpPr/>
            <p:nvPr/>
          </p:nvCxnSpPr>
          <p:spPr>
            <a:xfrm flipH="1" rot="10800000">
              <a:off x="2907580" y="720788"/>
              <a:ext cx="8012" cy="5894"/>
            </a:xfrm>
            <a:prstGeom prst="straightConnector1">
              <a:avLst/>
            </a:prstGeom>
            <a:noFill/>
            <a:ln cap="flat" cmpd="sng" w="18650">
              <a:solidFill>
                <a:srgbClr val="1C19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81" name="Google Shape;1981;g2fc2fb5d632_2_0"/>
            <p:cNvGrpSpPr/>
            <p:nvPr/>
          </p:nvGrpSpPr>
          <p:grpSpPr>
            <a:xfrm>
              <a:off x="3099234" y="1538758"/>
              <a:ext cx="76878" cy="71488"/>
              <a:chOff x="0" y="0"/>
              <a:chExt cx="949204" cy="882647"/>
            </a:xfrm>
          </p:grpSpPr>
          <p:sp>
            <p:nvSpPr>
              <p:cNvPr id="1982" name="Google Shape;1982;g2fc2fb5d632_2_0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983" name="Google Shape;1983;g2fc2fb5d632_2_0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4" name="Google Shape;1984;g2fc2fb5d632_2_0"/>
            <p:cNvGrpSpPr/>
            <p:nvPr/>
          </p:nvGrpSpPr>
          <p:grpSpPr>
            <a:xfrm>
              <a:off x="3189070" y="1518140"/>
              <a:ext cx="76878" cy="71488"/>
              <a:chOff x="0" y="0"/>
              <a:chExt cx="949204" cy="882647"/>
            </a:xfrm>
          </p:grpSpPr>
          <p:sp>
            <p:nvSpPr>
              <p:cNvPr id="1985" name="Google Shape;1985;g2fc2fb5d632_2_0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986" name="Google Shape;1986;g2fc2fb5d632_2_0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7" name="Google Shape;1987;g2fc2fb5d632_2_0"/>
            <p:cNvGrpSpPr/>
            <p:nvPr/>
          </p:nvGrpSpPr>
          <p:grpSpPr>
            <a:xfrm>
              <a:off x="3184705" y="1610246"/>
              <a:ext cx="76878" cy="71488"/>
              <a:chOff x="0" y="0"/>
              <a:chExt cx="949204" cy="882647"/>
            </a:xfrm>
          </p:grpSpPr>
          <p:sp>
            <p:nvSpPr>
              <p:cNvPr id="1988" name="Google Shape;1988;g2fc2fb5d632_2_0"/>
              <p:cNvSpPr/>
              <p:nvPr/>
            </p:nvSpPr>
            <p:spPr>
              <a:xfrm>
                <a:off x="0" y="0"/>
                <a:ext cx="949204" cy="882647"/>
              </a:xfrm>
              <a:custGeom>
                <a:rect b="b" l="l" r="r" t="t"/>
                <a:pathLst>
                  <a:path extrusionOk="0" h="882647" w="949204">
                    <a:moveTo>
                      <a:pt x="474602" y="0"/>
                    </a:moveTo>
                    <a:lnTo>
                      <a:pt x="625619" y="300896"/>
                    </a:lnTo>
                    <a:lnTo>
                      <a:pt x="949204" y="441323"/>
                    </a:lnTo>
                    <a:lnTo>
                      <a:pt x="625619" y="581751"/>
                    </a:lnTo>
                    <a:lnTo>
                      <a:pt x="474602" y="882647"/>
                    </a:lnTo>
                    <a:lnTo>
                      <a:pt x="323585" y="581751"/>
                    </a:lnTo>
                    <a:lnTo>
                      <a:pt x="0" y="441323"/>
                    </a:lnTo>
                    <a:lnTo>
                      <a:pt x="323585" y="300896"/>
                    </a:lnTo>
                    <a:lnTo>
                      <a:pt x="474602" y="0"/>
                    </a:lnTo>
                    <a:close/>
                  </a:path>
                </a:pathLst>
              </a:custGeom>
              <a:solidFill>
                <a:srgbClr val="F4B324"/>
              </a:solidFill>
              <a:ln>
                <a:noFill/>
              </a:ln>
            </p:spPr>
          </p:sp>
          <p:sp>
            <p:nvSpPr>
              <p:cNvPr id="1989" name="Google Shape;1989;g2fc2fb5d632_2_0"/>
              <p:cNvSpPr txBox="1"/>
              <p:nvPr/>
            </p:nvSpPr>
            <p:spPr>
              <a:xfrm>
                <a:off x="222470" y="178295"/>
                <a:ext cx="504265" cy="497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75" lIns="6975" spcFirstLastPara="1" rIns="6975" wrap="square" tIns="6975">
                <a:noAutofit/>
              </a:bodyPr>
              <a:lstStyle/>
              <a:p>
                <a:pPr indent="0" lvl="0" marL="0" marR="0" rtl="0" algn="ctr">
                  <a:lnSpc>
                    <a:spcPct val="13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90" name="Google Shape;1990;g2fc2fb5d632_2_0"/>
            <p:cNvCxnSpPr/>
            <p:nvPr/>
          </p:nvCxnSpPr>
          <p:spPr>
            <a:xfrm flipH="1">
              <a:off x="3667882" y="31707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1" name="Google Shape;1991;g2fc2fb5d632_2_0"/>
            <p:cNvCxnSpPr/>
            <p:nvPr/>
          </p:nvCxnSpPr>
          <p:spPr>
            <a:xfrm flipH="1">
              <a:off x="3649882" y="32201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2" name="Google Shape;1992;g2fc2fb5d632_2_0"/>
            <p:cNvCxnSpPr/>
            <p:nvPr/>
          </p:nvCxnSpPr>
          <p:spPr>
            <a:xfrm flipH="1">
              <a:off x="3631882" y="32695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3" name="Google Shape;1993;g2fc2fb5d632_2_0"/>
            <p:cNvCxnSpPr/>
            <p:nvPr/>
          </p:nvCxnSpPr>
          <p:spPr>
            <a:xfrm flipH="1">
              <a:off x="3613882" y="33189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4" name="Google Shape;1994;g2fc2fb5d632_2_0"/>
            <p:cNvCxnSpPr/>
            <p:nvPr/>
          </p:nvCxnSpPr>
          <p:spPr>
            <a:xfrm flipH="1">
              <a:off x="3595882" y="336839"/>
              <a:ext cx="56469" cy="200366"/>
            </a:xfrm>
            <a:prstGeom prst="straightConnector1">
              <a:avLst/>
            </a:prstGeom>
            <a:noFill/>
            <a:ln cap="flat" cmpd="sng" w="18650">
              <a:solidFill>
                <a:srgbClr val="07A5C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95" name="Google Shape;1995;g2fc2fb5d632_2_0"/>
          <p:cNvSpPr txBox="1"/>
          <p:nvPr/>
        </p:nvSpPr>
        <p:spPr>
          <a:xfrm>
            <a:off x="7738750" y="1525500"/>
            <a:ext cx="18647700" cy="5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4700">
                <a:solidFill>
                  <a:srgbClr val="303134"/>
                </a:solidFill>
              </a:rPr>
              <a:t>TÍTULO</a:t>
            </a:r>
            <a:endParaRPr b="1" sz="4500">
              <a:solidFill>
                <a:srgbClr val="30313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3000">
                <a:solidFill>
                  <a:schemeClr val="dk1"/>
                </a:solidFill>
              </a:rPr>
              <a:t>SOBRENOME, NOME.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r>
              <a:rPr b="1" lang="pt-BR" sz="3000">
                <a:solidFill>
                  <a:schemeClr val="dk1"/>
                </a:solidFill>
              </a:rPr>
              <a:t>, SOBRENOME, NOME.</a:t>
            </a:r>
            <a:r>
              <a:rPr b="1" baseline="30000" lang="pt-BR" sz="3000">
                <a:solidFill>
                  <a:schemeClr val="dk1"/>
                </a:solidFill>
              </a:rPr>
              <a:t>2</a:t>
            </a:r>
            <a:r>
              <a:rPr b="1" lang="pt-BR" sz="3000">
                <a:solidFill>
                  <a:schemeClr val="dk1"/>
                </a:solidFill>
              </a:rPr>
              <a:t>.</a:t>
            </a:r>
            <a:endParaRPr b="1" baseline="30000"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baseline="30000" lang="pt-BR" sz="2600">
                <a:solidFill>
                  <a:schemeClr val="dk1"/>
                </a:solidFill>
              </a:rPr>
              <a:t>1</a:t>
            </a:r>
            <a:r>
              <a:rPr b="1" lang="pt-BR" sz="2600">
                <a:solidFill>
                  <a:schemeClr val="dk1"/>
                </a:solidFill>
              </a:rPr>
              <a:t>Instituição, cidade, país.</a:t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baseline="30000" lang="pt-BR" sz="2600">
                <a:solidFill>
                  <a:schemeClr val="dk1"/>
                </a:solidFill>
              </a:rPr>
              <a:t>2</a:t>
            </a:r>
            <a:r>
              <a:rPr b="1" lang="pt-BR" sz="2600">
                <a:solidFill>
                  <a:schemeClr val="dk1"/>
                </a:solidFill>
              </a:rPr>
              <a:t>Instituição, cidade, país.</a:t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pt-BR" sz="2600">
                <a:solidFill>
                  <a:schemeClr val="dk1"/>
                </a:solidFill>
              </a:rPr>
              <a:t>e-mail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996" name="Google Shape;1996;g2fc2fb5d632_2_0"/>
          <p:cNvSpPr/>
          <p:nvPr/>
        </p:nvSpPr>
        <p:spPr>
          <a:xfrm>
            <a:off x="964775" y="7274425"/>
            <a:ext cx="14125800" cy="480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INTRODUÇÃO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g2fc2fb5d632_2_0"/>
          <p:cNvSpPr/>
          <p:nvPr/>
        </p:nvSpPr>
        <p:spPr>
          <a:xfrm>
            <a:off x="1197038" y="20612188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OBJETIVO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g2fc2fb5d632_2_0"/>
          <p:cNvSpPr/>
          <p:nvPr/>
        </p:nvSpPr>
        <p:spPr>
          <a:xfrm>
            <a:off x="964787" y="26698175"/>
            <a:ext cx="14125800" cy="6057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METODOLOGIA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g2fc2fb5d632_2_0"/>
          <p:cNvSpPr/>
          <p:nvPr/>
        </p:nvSpPr>
        <p:spPr>
          <a:xfrm>
            <a:off x="16651925" y="7274425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RESULTADOS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g2fc2fb5d632_2_0"/>
          <p:cNvSpPr/>
          <p:nvPr/>
        </p:nvSpPr>
        <p:spPr>
          <a:xfrm>
            <a:off x="16324175" y="19166700"/>
            <a:ext cx="143997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CONCLUSÃO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g2fc2fb5d632_2_0"/>
          <p:cNvSpPr/>
          <p:nvPr/>
        </p:nvSpPr>
        <p:spPr>
          <a:xfrm>
            <a:off x="16651925" y="31593350"/>
            <a:ext cx="141258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REFERÊNCIAS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2" name="Google Shape;2002;g2fc2fb5d632_2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5873" y="2238999"/>
            <a:ext cx="4598617" cy="11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3" name="Google Shape;2003;g2fc2fb5d632_2_0"/>
          <p:cNvSpPr txBox="1"/>
          <p:nvPr/>
        </p:nvSpPr>
        <p:spPr>
          <a:xfrm>
            <a:off x="2155839" y="2160112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4" name="Google Shape;2004;g2fc2fb5d632_2_0"/>
          <p:cNvSpPr txBox="1"/>
          <p:nvPr/>
        </p:nvSpPr>
        <p:spPr>
          <a:xfrm>
            <a:off x="1775864" y="879422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5" name="Google Shape;2005;g2fc2fb5d632_2_0"/>
          <p:cNvSpPr txBox="1"/>
          <p:nvPr/>
        </p:nvSpPr>
        <p:spPr>
          <a:xfrm>
            <a:off x="16807614" y="829310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6" name="Google Shape;2006;g2fc2fb5d632_2_0"/>
          <p:cNvSpPr txBox="1"/>
          <p:nvPr/>
        </p:nvSpPr>
        <p:spPr>
          <a:xfrm>
            <a:off x="17135364" y="2071975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7" name="Google Shape;2007;g2fc2fb5d632_2_0"/>
          <p:cNvSpPr txBox="1"/>
          <p:nvPr/>
        </p:nvSpPr>
        <p:spPr>
          <a:xfrm>
            <a:off x="17269414" y="32681650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8" name="Google Shape;2008;g2fc2fb5d632_2_0"/>
          <p:cNvSpPr txBox="1"/>
          <p:nvPr/>
        </p:nvSpPr>
        <p:spPr>
          <a:xfrm>
            <a:off x="2155839" y="2827857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9" name="Google Shape;2009;g2fc2fb5d632_2_0"/>
          <p:cNvSpPr txBox="1"/>
          <p:nvPr/>
        </p:nvSpPr>
        <p:spPr>
          <a:xfrm>
            <a:off x="17269414" y="37971575"/>
            <a:ext cx="1397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Caixa de texto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0" name="Google Shape;2010;g2fc2fb5d632_2_0"/>
          <p:cNvSpPr/>
          <p:nvPr/>
        </p:nvSpPr>
        <p:spPr>
          <a:xfrm>
            <a:off x="16530425" y="36242250"/>
            <a:ext cx="14399700" cy="603900"/>
          </a:xfrm>
          <a:prstGeom prst="roundRect">
            <a:avLst>
              <a:gd fmla="val 50000" name="adj"/>
            </a:avLst>
          </a:prstGeom>
          <a:solidFill>
            <a:srgbClr val="30313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pt-BR" sz="5000">
                <a:solidFill>
                  <a:schemeClr val="lt1"/>
                </a:solidFill>
              </a:rPr>
              <a:t>APOIO FINANCEIRO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